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89" r:id="rId3"/>
    <p:sldId id="290" r:id="rId4"/>
    <p:sldId id="291" r:id="rId5"/>
    <p:sldId id="292" r:id="rId6"/>
    <p:sldId id="300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288" r:id="rId15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Fira Sans Extra Condensed" panose="020B0503050000020004" pitchFamily="34" charset="0"/>
      <p:regular r:id="rId21"/>
      <p:bold r:id="rId22"/>
    </p:embeddedFont>
    <p:embeddedFont>
      <p:font typeface="Fira Sans Medium" panose="020B0603050000020004" pitchFamily="34" charset="0"/>
      <p:regular r:id="rId23"/>
      <p:bold r:id="rId24"/>
      <p:italic r:id="rId25"/>
      <p:boldItalic r:id="rId26"/>
    </p:embeddedFont>
    <p:embeddedFont>
      <p:font typeface="Fira Sans SemiBold" panose="020B06030500000200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002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0191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997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1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212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413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184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9429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683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9530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70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977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873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jp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2.png"/><Relationship Id="rId5" Type="http://schemas.microsoft.com/office/2007/relationships/hdphoto" Target="../media/hdphoto3.wdp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hyperlink" Target="https://www.altexsoft.com/blog/document-classification/" TargetMode="External"/><Relationship Id="rId7" Type="http://schemas.openxmlformats.org/officeDocument/2006/relationships/hyperlink" Target="https://www.freepik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slidesgo.com/" TargetMode="External"/><Relationship Id="rId5" Type="http://schemas.openxmlformats.org/officeDocument/2006/relationships/hyperlink" Target="https://medium.com/@MohammedS/performance-metrics-for-classification-problems-in-machine-learning-part-i-b085d432082b" TargetMode="External"/><Relationship Id="rId4" Type="http://schemas.openxmlformats.org/officeDocument/2006/relationships/hyperlink" Target="https://nanonets.com/blog/document-classification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pf10610@umbc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390911" y="945030"/>
            <a:ext cx="5291516" cy="3790862"/>
            <a:chOff x="2681375" y="1416150"/>
            <a:chExt cx="4318900" cy="309407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67849" y="1686925"/>
              <a:ext cx="365001" cy="756124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53550" y="1931696"/>
              <a:ext cx="269150" cy="54455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704252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742821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307181" y="590075"/>
            <a:ext cx="4318608" cy="1184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SemiBold"/>
                <a:ea typeface="Fira Sans SemiBold"/>
                <a:cs typeface="Fira Sans SemiBold"/>
                <a:sym typeface="Fira Sans SemiBold"/>
              </a:rPr>
              <a:t>Document </a:t>
            </a:r>
            <a:r>
              <a:rPr lang="en" sz="2400" dirty="0">
                <a:solidFill>
                  <a:srgbClr val="00002A"/>
                </a:solidFill>
                <a:highlight>
                  <a:srgbClr val="FFFFFF"/>
                </a:highlight>
                <a:latin typeface="Fira Sans SemiBold"/>
                <a:ea typeface="Fira Sans SemiBold"/>
                <a:cs typeface="Fira Sans SemiBold"/>
                <a:sym typeface="Fira Sans SemiBold"/>
              </a:rPr>
              <a:t>Classification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002A"/>
                </a:solidFill>
                <a:highlight>
                  <a:srgbClr val="FFFFFF"/>
                </a:highlight>
                <a:latin typeface="Fira Sans SemiBold"/>
                <a:ea typeface="Fira Sans SemiBold"/>
                <a:cs typeface="Fira Sans SemiBold"/>
                <a:sym typeface="Fira Sans SemiBold"/>
              </a:rPr>
              <a:t>Using Image &amp; Text Features: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002A"/>
                </a:solidFill>
                <a:highlight>
                  <a:srgbClr val="FFFFFF"/>
                </a:highlight>
                <a:latin typeface="Fira Sans SemiBold"/>
                <a:ea typeface="Fira Sans SemiBold"/>
                <a:cs typeface="Fira Sans SemiBold"/>
                <a:sym typeface="Fira Sans SemiBold"/>
              </a:rPr>
              <a:t>A Multi-Modal AI Approach</a:t>
            </a:r>
            <a:endParaRPr lang="en" sz="2400" dirty="0">
              <a:solidFill>
                <a:srgbClr val="00002A"/>
              </a:solidFill>
              <a:highlight>
                <a:srgbClr val="FFFFFF"/>
              </a:highlight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382621" y="2249366"/>
            <a:ext cx="2301900" cy="608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Fira Sans"/>
                <a:ea typeface="Fira Sans"/>
                <a:cs typeface="Fira Sans"/>
                <a:sym typeface="Fira Sans"/>
              </a:rPr>
              <a:t>Under the Guidance of: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Dr. Chaojie Wang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DATA 606 – Capstone in Data Science</a:t>
            </a:r>
            <a:endParaRPr sz="9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6" name="Google Shape;165;p13">
            <a:extLst>
              <a:ext uri="{FF2B5EF4-FFF2-40B4-BE49-F238E27FC236}">
                <a16:creationId xmlns:a16="http://schemas.microsoft.com/office/drawing/2014/main" id="{C0C3CFA2-7FEA-4818-ABAB-54A454A944DF}"/>
              </a:ext>
            </a:extLst>
          </p:cNvPr>
          <p:cNvSpPr txBox="1"/>
          <p:nvPr/>
        </p:nvSpPr>
        <p:spPr>
          <a:xfrm>
            <a:off x="382621" y="3018693"/>
            <a:ext cx="23019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Fira Sans"/>
                <a:ea typeface="Fira Sans"/>
                <a:cs typeface="Fira Sans"/>
                <a:sym typeface="Fira Sans"/>
              </a:rPr>
              <a:t>Submitted by: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Ujjwal (PF10610)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67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49008C9A-DDA5-4C1B-8DDE-D53CBF4879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5;p13">
            <a:extLst>
              <a:ext uri="{FF2B5EF4-FFF2-40B4-BE49-F238E27FC236}">
                <a16:creationId xmlns:a16="http://schemas.microsoft.com/office/drawing/2014/main" id="{3026A9B9-E435-494D-B8EA-9188904C8AE6}"/>
              </a:ext>
            </a:extLst>
          </p:cNvPr>
          <p:cNvSpPr txBox="1"/>
          <p:nvPr/>
        </p:nvSpPr>
        <p:spPr>
          <a:xfrm>
            <a:off x="3050470" y="4818286"/>
            <a:ext cx="2584169" cy="32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latin typeface="Fira Sans"/>
                <a:ea typeface="Fira Sans"/>
                <a:cs typeface="Fira Sans"/>
                <a:sym typeface="Fira Sans"/>
              </a:rPr>
              <a:t>University of Maryland, Baltimore County</a:t>
            </a:r>
            <a:endParaRPr sz="10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" name="Google Shape;212;p14">
            <a:extLst>
              <a:ext uri="{FF2B5EF4-FFF2-40B4-BE49-F238E27FC236}">
                <a16:creationId xmlns:a16="http://schemas.microsoft.com/office/drawing/2014/main" id="{8D94F2CF-19EE-4192-B91F-9C89B74DDB97}"/>
              </a:ext>
            </a:extLst>
          </p:cNvPr>
          <p:cNvSpPr/>
          <p:nvPr/>
        </p:nvSpPr>
        <p:spPr>
          <a:xfrm>
            <a:off x="3933728" y="3690413"/>
            <a:ext cx="422396" cy="477919"/>
          </a:xfrm>
          <a:custGeom>
            <a:avLst/>
            <a:gdLst/>
            <a:ahLst/>
            <a:cxnLst/>
            <a:rect l="l" t="t" r="r" b="b"/>
            <a:pathLst>
              <a:path w="11592" h="9280" extrusionOk="0">
                <a:moveTo>
                  <a:pt x="11211" y="380"/>
                </a:moveTo>
                <a:lnTo>
                  <a:pt x="11211" y="6176"/>
                </a:lnTo>
                <a:lnTo>
                  <a:pt x="3104" y="6176"/>
                </a:lnTo>
                <a:lnTo>
                  <a:pt x="3104" y="380"/>
                </a:lnTo>
                <a:close/>
                <a:moveTo>
                  <a:pt x="2692" y="1742"/>
                </a:moveTo>
                <a:lnTo>
                  <a:pt x="2692" y="6556"/>
                </a:lnTo>
                <a:lnTo>
                  <a:pt x="9849" y="6556"/>
                </a:lnTo>
                <a:lnTo>
                  <a:pt x="9849" y="7537"/>
                </a:lnTo>
                <a:lnTo>
                  <a:pt x="1742" y="7537"/>
                </a:lnTo>
                <a:lnTo>
                  <a:pt x="1742" y="1742"/>
                </a:lnTo>
                <a:close/>
                <a:moveTo>
                  <a:pt x="1362" y="3104"/>
                </a:moveTo>
                <a:lnTo>
                  <a:pt x="1362" y="7918"/>
                </a:lnTo>
                <a:lnTo>
                  <a:pt x="8487" y="7918"/>
                </a:lnTo>
                <a:lnTo>
                  <a:pt x="8487" y="8899"/>
                </a:lnTo>
                <a:lnTo>
                  <a:pt x="380" y="8899"/>
                </a:lnTo>
                <a:lnTo>
                  <a:pt x="380" y="3104"/>
                </a:lnTo>
                <a:close/>
                <a:moveTo>
                  <a:pt x="2692" y="0"/>
                </a:moveTo>
                <a:lnTo>
                  <a:pt x="2692" y="1362"/>
                </a:lnTo>
                <a:lnTo>
                  <a:pt x="1362" y="1362"/>
                </a:lnTo>
                <a:lnTo>
                  <a:pt x="1362" y="2692"/>
                </a:lnTo>
                <a:lnTo>
                  <a:pt x="0" y="2692"/>
                </a:lnTo>
                <a:lnTo>
                  <a:pt x="0" y="9279"/>
                </a:lnTo>
                <a:lnTo>
                  <a:pt x="8899" y="9279"/>
                </a:lnTo>
                <a:lnTo>
                  <a:pt x="8899" y="7918"/>
                </a:lnTo>
                <a:lnTo>
                  <a:pt x="10229" y="7918"/>
                </a:lnTo>
                <a:lnTo>
                  <a:pt x="10229" y="6556"/>
                </a:lnTo>
                <a:lnTo>
                  <a:pt x="11591" y="6556"/>
                </a:lnTo>
                <a:lnTo>
                  <a:pt x="1159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710A8A1B-70AC-49D9-A54C-375368AFB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471" y="2826394"/>
            <a:ext cx="335115" cy="335115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79458EA-6699-4E10-A4A8-F5DB130069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94" t="19487" r="24722" b="20993"/>
          <a:stretch/>
        </p:blipFill>
        <p:spPr>
          <a:xfrm>
            <a:off x="7452582" y="3116881"/>
            <a:ext cx="293852" cy="34921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EEBC3F0-5944-4504-8775-5F7663B9F8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41" t="18525" r="4456" b="18339"/>
          <a:stretch/>
        </p:blipFill>
        <p:spPr>
          <a:xfrm>
            <a:off x="7443362" y="2678362"/>
            <a:ext cx="395131" cy="277491"/>
          </a:xfrm>
          <a:prstGeom prst="rect">
            <a:avLst/>
          </a:prstGeom>
        </p:spPr>
      </p:pic>
      <p:pic>
        <p:nvPicPr>
          <p:cNvPr id="11" name="Picture 10" descr="Text, icon&#10;&#10;Description automatically generated">
            <a:extLst>
              <a:ext uri="{FF2B5EF4-FFF2-40B4-BE49-F238E27FC236}">
                <a16:creationId xmlns:a16="http://schemas.microsoft.com/office/drawing/2014/main" id="{99A84060-D54C-4166-B7A5-9F5C95352ED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1336"/>
          <a:stretch/>
        </p:blipFill>
        <p:spPr>
          <a:xfrm>
            <a:off x="7478262" y="3618706"/>
            <a:ext cx="302465" cy="304007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E4D2F300-7F9E-4611-BE32-E130F1D8C01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851" t="10169" r="7891" b="15959"/>
          <a:stretch/>
        </p:blipFill>
        <p:spPr>
          <a:xfrm>
            <a:off x="7068674" y="3397218"/>
            <a:ext cx="297623" cy="281812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6A17557D-B3B1-41B5-8A7E-263D86B75ECD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71706" y="3092295"/>
            <a:ext cx="450791" cy="450791"/>
          </a:xfrm>
          <a:prstGeom prst="rect">
            <a:avLst/>
          </a:prstGeom>
        </p:spPr>
      </p:pic>
      <p:pic>
        <p:nvPicPr>
          <p:cNvPr id="17" name="Picture 16" descr="Shape&#10;&#10;Description automatically generated with low confidence">
            <a:extLst>
              <a:ext uri="{FF2B5EF4-FFF2-40B4-BE49-F238E27FC236}">
                <a16:creationId xmlns:a16="http://schemas.microsoft.com/office/drawing/2014/main" id="{FCB29ECD-05F8-4876-B66D-C4CD356EAADE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3239" y="2987109"/>
            <a:ext cx="593479" cy="54131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Word Clouds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920280F-B376-4CE7-8E2F-C56EB0D9B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08" y="1634624"/>
            <a:ext cx="1750919" cy="1230541"/>
          </a:xfrm>
          <a:prstGeom prst="rect">
            <a:avLst/>
          </a:prstGeom>
        </p:spPr>
      </p:pic>
      <p:pic>
        <p:nvPicPr>
          <p:cNvPr id="5" name="Picture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6FF0928D-ED55-498A-B344-0935491AB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5752" y="1048831"/>
            <a:ext cx="1750919" cy="1230541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8E55169-7F65-42C5-87D4-8B78FD5D0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7742" y="1048831"/>
            <a:ext cx="1750919" cy="1230541"/>
          </a:xfrm>
          <a:prstGeom prst="rect">
            <a:avLst/>
          </a:prstGeom>
        </p:spPr>
      </p:pic>
      <p:pic>
        <p:nvPicPr>
          <p:cNvPr id="9" name="Picture 8" descr="A picture containing text, battery&#10;&#10;Description automatically generated">
            <a:extLst>
              <a:ext uri="{FF2B5EF4-FFF2-40B4-BE49-F238E27FC236}">
                <a16:creationId xmlns:a16="http://schemas.microsoft.com/office/drawing/2014/main" id="{7A859188-DAF8-43AE-8EAF-D22E847378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9732" y="1656057"/>
            <a:ext cx="1750919" cy="1230541"/>
          </a:xfrm>
          <a:prstGeom prst="rect">
            <a:avLst/>
          </a:prstGeom>
        </p:spPr>
      </p:pic>
      <p:pic>
        <p:nvPicPr>
          <p:cNvPr id="11" name="Picture 10" descr="Qr code&#10;&#10;Description automatically generated with medium confidence">
            <a:extLst>
              <a:ext uri="{FF2B5EF4-FFF2-40B4-BE49-F238E27FC236}">
                <a16:creationId xmlns:a16="http://schemas.microsoft.com/office/drawing/2014/main" id="{E18BB904-5A2C-4178-93F3-5B0B92DE03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3207" y="2964091"/>
            <a:ext cx="1750919" cy="1230541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1828242-6006-41E6-9F0E-13A26F3E7D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5752" y="3691512"/>
            <a:ext cx="1750920" cy="1230542"/>
          </a:xfrm>
          <a:prstGeom prst="rect">
            <a:avLst/>
          </a:prstGeom>
        </p:spPr>
      </p:pic>
      <p:pic>
        <p:nvPicPr>
          <p:cNvPr id="15" name="Picture 14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A20BD019-0164-4365-8F5F-EB0F42F8A8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00593" y="3686484"/>
            <a:ext cx="1757232" cy="1234978"/>
          </a:xfrm>
          <a:prstGeom prst="rect">
            <a:avLst/>
          </a:prstGeom>
        </p:spPr>
      </p:pic>
      <p:pic>
        <p:nvPicPr>
          <p:cNvPr id="17" name="Picture 16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0A3C61A2-3B46-4E61-83A2-D27119D99F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62581" y="3005709"/>
            <a:ext cx="1750919" cy="1230541"/>
          </a:xfrm>
          <a:prstGeom prst="rect">
            <a:avLst/>
          </a:prstGeom>
        </p:spPr>
      </p:pic>
      <p:pic>
        <p:nvPicPr>
          <p:cNvPr id="19" name="Picture 18" descr="A picture containing qr code&#10;&#10;Description automatically generated">
            <a:extLst>
              <a:ext uri="{FF2B5EF4-FFF2-40B4-BE49-F238E27FC236}">
                <a16:creationId xmlns:a16="http://schemas.microsoft.com/office/drawing/2014/main" id="{47FCD7E5-A75F-432C-ADC5-CA31A77D10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45752" y="2370253"/>
            <a:ext cx="1750919" cy="1230541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7C087733-D397-4DEB-8A50-7E94627C715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11552" y="2370252"/>
            <a:ext cx="1750921" cy="123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93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Machine Learning Models &amp; Evaluation Metrics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2;p16">
            <a:extLst>
              <a:ext uri="{FF2B5EF4-FFF2-40B4-BE49-F238E27FC236}">
                <a16:creationId xmlns:a16="http://schemas.microsoft.com/office/drawing/2014/main" id="{F95114C6-5024-4CDB-B2F1-1F16C100571C}"/>
              </a:ext>
            </a:extLst>
          </p:cNvPr>
          <p:cNvSpPr/>
          <p:nvPr/>
        </p:nvSpPr>
        <p:spPr>
          <a:xfrm>
            <a:off x="911352" y="1776972"/>
            <a:ext cx="3301124" cy="277424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30;p16">
            <a:extLst>
              <a:ext uri="{FF2B5EF4-FFF2-40B4-BE49-F238E27FC236}">
                <a16:creationId xmlns:a16="http://schemas.microsoft.com/office/drawing/2014/main" id="{E3CB147B-4B05-4B88-B0BA-F0B676C7AAC8}"/>
              </a:ext>
            </a:extLst>
          </p:cNvPr>
          <p:cNvGrpSpPr/>
          <p:nvPr/>
        </p:nvGrpSpPr>
        <p:grpSpPr>
          <a:xfrm>
            <a:off x="1063752" y="1906475"/>
            <a:ext cx="2843230" cy="1640058"/>
            <a:chOff x="457100" y="1135490"/>
            <a:chExt cx="2695498" cy="813513"/>
          </a:xfrm>
        </p:grpSpPr>
        <p:sp>
          <p:nvSpPr>
            <p:cNvPr id="6" name="Google Shape;131;p16">
              <a:extLst>
                <a:ext uri="{FF2B5EF4-FFF2-40B4-BE49-F238E27FC236}">
                  <a16:creationId xmlns:a16="http://schemas.microsoft.com/office/drawing/2014/main" id="{6F19D8A4-2540-41C0-B7A1-A0070EB34C55}"/>
                </a:ext>
              </a:extLst>
            </p:cNvPr>
            <p:cNvSpPr txBox="1"/>
            <p:nvPr/>
          </p:nvSpPr>
          <p:spPr>
            <a:xfrm>
              <a:off x="457100" y="1135490"/>
              <a:ext cx="241966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 Models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" name="Google Shape;132;p16">
              <a:extLst>
                <a:ext uri="{FF2B5EF4-FFF2-40B4-BE49-F238E27FC236}">
                  <a16:creationId xmlns:a16="http://schemas.microsoft.com/office/drawing/2014/main" id="{3922885D-ACB5-48BD-9B09-3A9EF88D2D93}"/>
                </a:ext>
              </a:extLst>
            </p:cNvPr>
            <p:cNvSpPr txBox="1"/>
            <p:nvPr/>
          </p:nvSpPr>
          <p:spPr>
            <a:xfrm>
              <a:off x="457100" y="1477103"/>
              <a:ext cx="2695498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Convolutional Neural Networks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AlexNet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ResNet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XGBoost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RandomForest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en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" name="Google Shape;112;p16">
            <a:extLst>
              <a:ext uri="{FF2B5EF4-FFF2-40B4-BE49-F238E27FC236}">
                <a16:creationId xmlns:a16="http://schemas.microsoft.com/office/drawing/2014/main" id="{FF7FE9B5-64F9-41B9-BA01-8126615B33C1}"/>
              </a:ext>
            </a:extLst>
          </p:cNvPr>
          <p:cNvSpPr/>
          <p:nvPr/>
        </p:nvSpPr>
        <p:spPr>
          <a:xfrm>
            <a:off x="4676418" y="1776972"/>
            <a:ext cx="3269164" cy="277424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30;p16">
            <a:extLst>
              <a:ext uri="{FF2B5EF4-FFF2-40B4-BE49-F238E27FC236}">
                <a16:creationId xmlns:a16="http://schemas.microsoft.com/office/drawing/2014/main" id="{80C63F4F-BE20-4E98-AB96-255E62CAA5D3}"/>
              </a:ext>
            </a:extLst>
          </p:cNvPr>
          <p:cNvGrpSpPr/>
          <p:nvPr/>
        </p:nvGrpSpPr>
        <p:grpSpPr>
          <a:xfrm>
            <a:off x="4828817" y="1906476"/>
            <a:ext cx="2437892" cy="1640058"/>
            <a:chOff x="457100" y="1135490"/>
            <a:chExt cx="2333816" cy="813513"/>
          </a:xfrm>
        </p:grpSpPr>
        <p:sp>
          <p:nvSpPr>
            <p:cNvPr id="11" name="Google Shape;131;p16">
              <a:extLst>
                <a:ext uri="{FF2B5EF4-FFF2-40B4-BE49-F238E27FC236}">
                  <a16:creationId xmlns:a16="http://schemas.microsoft.com/office/drawing/2014/main" id="{94BB0C08-E072-45BD-97A3-A25E62003E0D}"/>
                </a:ext>
              </a:extLst>
            </p:cNvPr>
            <p:cNvSpPr txBox="1"/>
            <p:nvPr/>
          </p:nvSpPr>
          <p:spPr>
            <a:xfrm>
              <a:off x="457101" y="1135490"/>
              <a:ext cx="2333815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Evaluation Metrics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" name="Google Shape;132;p16">
              <a:extLst>
                <a:ext uri="{FF2B5EF4-FFF2-40B4-BE49-F238E27FC236}">
                  <a16:creationId xmlns:a16="http://schemas.microsoft.com/office/drawing/2014/main" id="{61DC4A3C-9E8C-456D-B80D-B1A21D36556B}"/>
                </a:ext>
              </a:extLst>
            </p:cNvPr>
            <p:cNvSpPr txBox="1"/>
            <p:nvPr/>
          </p:nvSpPr>
          <p:spPr>
            <a:xfrm>
              <a:off x="457100" y="1477103"/>
              <a:ext cx="21579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Confusion Matrix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Accuracy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Precision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Recall (or Sensitivity)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F1-score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Specificity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A1E61D66-F01B-4F21-AA49-0FDF52971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08273" y="1906475"/>
            <a:ext cx="520323" cy="520323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71A8652C-F756-4673-8544-28EDFEC0595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738973" y="1886693"/>
            <a:ext cx="436500" cy="4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76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What is Intended to be Established?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231;p43">
            <a:extLst>
              <a:ext uri="{FF2B5EF4-FFF2-40B4-BE49-F238E27FC236}">
                <a16:creationId xmlns:a16="http://schemas.microsoft.com/office/drawing/2014/main" id="{D166263F-B1F6-4D99-885E-8D4603633D23}"/>
              </a:ext>
            </a:extLst>
          </p:cNvPr>
          <p:cNvSpPr/>
          <p:nvPr/>
        </p:nvSpPr>
        <p:spPr>
          <a:xfrm>
            <a:off x="1915101" y="1926120"/>
            <a:ext cx="5330822" cy="1731481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40" y="0"/>
                </a:lnTo>
                <a:cubicBezTo>
                  <a:pt x="5321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21" y="23878"/>
                  <a:pt x="11940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232;p43">
            <a:extLst>
              <a:ext uri="{FF2B5EF4-FFF2-40B4-BE49-F238E27FC236}">
                <a16:creationId xmlns:a16="http://schemas.microsoft.com/office/drawing/2014/main" id="{4DE2A364-F2D9-44D2-8127-FB0CDF7A00B8}"/>
              </a:ext>
            </a:extLst>
          </p:cNvPr>
          <p:cNvSpPr/>
          <p:nvPr/>
        </p:nvSpPr>
        <p:spPr>
          <a:xfrm>
            <a:off x="1839782" y="1840616"/>
            <a:ext cx="5330822" cy="1731553"/>
          </a:xfrm>
          <a:custGeom>
            <a:avLst/>
            <a:gdLst/>
            <a:ahLst/>
            <a:cxnLst/>
            <a:rect l="l" t="t" r="r" b="b"/>
            <a:pathLst>
              <a:path w="67931" h="23880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2" y="23879"/>
                </a:lnTo>
                <a:cubicBezTo>
                  <a:pt x="62611" y="23879"/>
                  <a:pt x="67931" y="18527"/>
                  <a:pt x="67931" y="11940"/>
                </a:cubicBezTo>
                <a:cubicBezTo>
                  <a:pt x="67931" y="5353"/>
                  <a:pt x="62611" y="1"/>
                  <a:pt x="5599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286;p43">
            <a:extLst>
              <a:ext uri="{FF2B5EF4-FFF2-40B4-BE49-F238E27FC236}">
                <a16:creationId xmlns:a16="http://schemas.microsoft.com/office/drawing/2014/main" id="{042BEAD2-9D23-45F4-A26C-08D8B7079AE0}"/>
              </a:ext>
            </a:extLst>
          </p:cNvPr>
          <p:cNvSpPr txBox="1"/>
          <p:nvPr/>
        </p:nvSpPr>
        <p:spPr>
          <a:xfrm>
            <a:off x="2582987" y="1839635"/>
            <a:ext cx="3790099" cy="1731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Development of a state-of-the-art multimodal document classifier which can leverage both types of data i.e., visual and text for making the final prediction.</a:t>
            </a:r>
          </a:p>
        </p:txBody>
      </p:sp>
    </p:spTree>
    <p:extLst>
      <p:ext uri="{BB962C8B-B14F-4D97-AF65-F5344CB8AC3E}">
        <p14:creationId xmlns:p14="http://schemas.microsoft.com/office/powerpoint/2010/main" val="4230330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723;p42">
            <a:extLst>
              <a:ext uri="{FF2B5EF4-FFF2-40B4-BE49-F238E27FC236}">
                <a16:creationId xmlns:a16="http://schemas.microsoft.com/office/drawing/2014/main" id="{BAF820E6-6F7C-4736-9BB8-7B491294FA93}"/>
              </a:ext>
            </a:extLst>
          </p:cNvPr>
          <p:cNvSpPr txBox="1">
            <a:spLocks/>
          </p:cNvSpPr>
          <p:nvPr/>
        </p:nvSpPr>
        <p:spPr>
          <a:xfrm>
            <a:off x="1068100" y="440317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</a:pPr>
            <a:r>
              <a:rPr lang="en-US" sz="24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7" name="Google Shape;1725;p42">
            <a:extLst>
              <a:ext uri="{FF2B5EF4-FFF2-40B4-BE49-F238E27FC236}">
                <a16:creationId xmlns:a16="http://schemas.microsoft.com/office/drawing/2014/main" id="{95E358CA-83A6-4391-BCA9-EF88863A0A2C}"/>
              </a:ext>
            </a:extLst>
          </p:cNvPr>
          <p:cNvSpPr txBox="1"/>
          <p:nvPr/>
        </p:nvSpPr>
        <p:spPr>
          <a:xfrm>
            <a:off x="-103562" y="1216118"/>
            <a:ext cx="7282409" cy="380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  <a:hlinkClick r:id="rId3"/>
              </a:rPr>
              <a:t>https://www.altexsoft.com/blog/document-classification/</a:t>
            </a: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  <a:hlinkClick r:id="rId4"/>
              </a:rPr>
              <a:t>https://nanonets.com/blog/document-classification/</a:t>
            </a: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  <a:hlinkClick r:id="rId5"/>
              </a:rPr>
              <a:t>https://medium.com/@MohammedS/performance-metrics-for-classification-problems-in-machine-learning-part-i-b085d432082b</a:t>
            </a: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</a:rPr>
              <a:t>Jayant Kumar, Peng Ye and David </a:t>
            </a:r>
            <a:r>
              <a:rPr lang="en-US" sz="900" dirty="0" err="1">
                <a:solidFill>
                  <a:srgbClr val="FFFFFF"/>
                </a:solidFill>
              </a:rPr>
              <a:t>Doermann</a:t>
            </a:r>
            <a:r>
              <a:rPr lang="en-US" sz="900" dirty="0">
                <a:solidFill>
                  <a:srgbClr val="FFFFFF"/>
                </a:solidFill>
              </a:rPr>
              <a:t>. "Learning Document Structure for Retrieval and Classification." International Conference on Pattern Recognition (ICPR 2012), 2012.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</a:rPr>
              <a:t>Herbert L. </a:t>
            </a:r>
            <a:r>
              <a:rPr lang="en-US" sz="900" dirty="0" err="1">
                <a:solidFill>
                  <a:srgbClr val="FFFFFF"/>
                </a:solidFill>
              </a:rPr>
              <a:t>Roitblat</a:t>
            </a:r>
            <a:r>
              <a:rPr lang="en-US" sz="900" dirty="0">
                <a:solidFill>
                  <a:srgbClr val="FFFFFF"/>
                </a:solidFill>
              </a:rPr>
              <a:t>, Anne Kershaw, and Patrick </a:t>
            </a:r>
            <a:r>
              <a:rPr lang="en-US" sz="900" dirty="0" err="1">
                <a:solidFill>
                  <a:srgbClr val="FFFFFF"/>
                </a:solidFill>
              </a:rPr>
              <a:t>Oot</a:t>
            </a:r>
            <a:r>
              <a:rPr lang="en-US" sz="900" dirty="0">
                <a:solidFill>
                  <a:srgbClr val="FFFFFF"/>
                </a:solidFill>
              </a:rPr>
              <a:t>. 2010. Document categorization in legal electronic discovery: computer classification vs. manual review. J. Am. Soc. Inf. Sci. Technol. 61, 1 (January 2010), 70–80.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900" dirty="0">
                <a:solidFill>
                  <a:srgbClr val="FFFFFF"/>
                </a:solidFill>
              </a:rPr>
              <a:t>David Martens and Foster Provost. 2014. Explaining data-driven document classifications. MIS Q. 38, 1 (March 2014), 73–100. </a:t>
            </a:r>
            <a:r>
              <a:rPr lang="en-US" sz="900" dirty="0" err="1">
                <a:solidFill>
                  <a:srgbClr val="FFFFFF"/>
                </a:solidFill>
              </a:rPr>
              <a:t>DOI:https</a:t>
            </a:r>
            <a:r>
              <a:rPr lang="en-US" sz="900" dirty="0">
                <a:solidFill>
                  <a:srgbClr val="FFFFFF"/>
                </a:solidFill>
              </a:rPr>
              <a:t>://doi.org/10.25300/MISQ/2014/38.1.04</a:t>
            </a: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endParaRPr lang="en-US" sz="900" dirty="0">
              <a:solidFill>
                <a:srgbClr val="FFFFFF"/>
              </a:solidFill>
            </a:endParaRP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endParaRPr lang="en-US" sz="900" dirty="0">
              <a:solidFill>
                <a:srgbClr val="FFFFFF"/>
              </a:solidFill>
            </a:endParaRP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r>
              <a:rPr lang="en-US" sz="900" b="1" dirty="0">
                <a:solidFill>
                  <a:srgbClr val="FFFFFF"/>
                </a:solidFill>
              </a:rPr>
              <a:t>Presentation Templated Credit:</a:t>
            </a: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endParaRPr lang="en-US" sz="900" b="1" dirty="0">
              <a:solidFill>
                <a:srgbClr val="FFFFFF"/>
              </a:solidFill>
            </a:endParaRP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r>
              <a:rPr lang="en-US" sz="900" b="1" dirty="0" err="1">
                <a:solidFill>
                  <a:srgbClr val="FFFFFF"/>
                </a:solidFill>
              </a:rPr>
              <a:t>Slidesgo</a:t>
            </a:r>
            <a:r>
              <a:rPr lang="en-US" sz="900" b="1" dirty="0">
                <a:solidFill>
                  <a:srgbClr val="FFFFFF"/>
                </a:solidFill>
              </a:rPr>
              <a:t>	:	</a:t>
            </a:r>
            <a:r>
              <a:rPr lang="en-US" sz="900" b="1" dirty="0">
                <a:solidFill>
                  <a:srgbClr val="FFFFFF"/>
                </a:solidFill>
                <a:hlinkClick r:id="rId6"/>
              </a:rPr>
              <a:t>https://slidesgo.com/</a:t>
            </a:r>
            <a:r>
              <a:rPr lang="en-US" sz="900" b="1" dirty="0">
                <a:solidFill>
                  <a:srgbClr val="FFFFFF"/>
                </a:solidFill>
              </a:rPr>
              <a:t> </a:t>
            </a: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endParaRPr lang="en-US" sz="900" b="1" dirty="0">
              <a:solidFill>
                <a:srgbClr val="FFFFFF"/>
              </a:solidFill>
            </a:endParaRPr>
          </a:p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r>
              <a:rPr lang="en-US" sz="900" b="1" dirty="0" err="1">
                <a:solidFill>
                  <a:srgbClr val="FFFFFF"/>
                </a:solidFill>
              </a:rPr>
              <a:t>Freepik</a:t>
            </a:r>
            <a:r>
              <a:rPr lang="en-US" sz="900" b="1" dirty="0">
                <a:solidFill>
                  <a:srgbClr val="FFFFFF"/>
                </a:solidFill>
              </a:rPr>
              <a:t>	:	</a:t>
            </a:r>
            <a:r>
              <a:rPr lang="en-US" sz="900" b="1" dirty="0">
                <a:solidFill>
                  <a:srgbClr val="FFFFFF"/>
                </a:solidFill>
                <a:hlinkClick r:id="rId7"/>
              </a:rPr>
              <a:t>https://www.freepik.com/</a:t>
            </a:r>
            <a:r>
              <a:rPr lang="en-US" sz="900" b="1" dirty="0">
                <a:solidFill>
                  <a:srgbClr val="FFFFFF"/>
                </a:solidFill>
              </a:rPr>
              <a:t> 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900" dirty="0">
              <a:solidFill>
                <a:srgbClr val="FFFFFF"/>
              </a:solidFill>
            </a:endParaRPr>
          </a:p>
        </p:txBody>
      </p:sp>
      <p:grpSp>
        <p:nvGrpSpPr>
          <p:cNvPr id="48" name="Google Shape;1726;p42">
            <a:extLst>
              <a:ext uri="{FF2B5EF4-FFF2-40B4-BE49-F238E27FC236}">
                <a16:creationId xmlns:a16="http://schemas.microsoft.com/office/drawing/2014/main" id="{11514B76-EB30-4CBD-9A62-4ADC617A3B94}"/>
              </a:ext>
            </a:extLst>
          </p:cNvPr>
          <p:cNvGrpSpPr/>
          <p:nvPr/>
        </p:nvGrpSpPr>
        <p:grpSpPr>
          <a:xfrm>
            <a:off x="7438686" y="1481465"/>
            <a:ext cx="1446116" cy="2863897"/>
            <a:chOff x="6529419" y="1724307"/>
            <a:chExt cx="1480463" cy="2931917"/>
          </a:xfrm>
        </p:grpSpPr>
        <p:grpSp>
          <p:nvGrpSpPr>
            <p:cNvPr id="49" name="Google Shape;1728;p42">
              <a:extLst>
                <a:ext uri="{FF2B5EF4-FFF2-40B4-BE49-F238E27FC236}">
                  <a16:creationId xmlns:a16="http://schemas.microsoft.com/office/drawing/2014/main" id="{02C6078A-2CE7-4BE9-BA8E-F6A134155514}"/>
                </a:ext>
              </a:extLst>
            </p:cNvPr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sp>
            <p:nvSpPr>
              <p:cNvPr id="62" name="Google Shape;1729;p42">
                <a:extLst>
                  <a:ext uri="{FF2B5EF4-FFF2-40B4-BE49-F238E27FC236}">
                    <a16:creationId xmlns:a16="http://schemas.microsoft.com/office/drawing/2014/main" id="{3A4FA500-A40F-4471-8B5F-A4EA52E3F193}"/>
                  </a:ext>
                </a:extLst>
              </p:cNvPr>
              <p:cNvSpPr/>
              <p:nvPr/>
            </p:nvSpPr>
            <p:spPr>
              <a:xfrm>
                <a:off x="3800349" y="1238762"/>
                <a:ext cx="1098904" cy="1084772"/>
              </a:xfrm>
              <a:custGeom>
                <a:avLst/>
                <a:gdLst/>
                <a:ahLst/>
                <a:cxnLst/>
                <a:rect l="l" t="t" r="r" b="b"/>
                <a:pathLst>
                  <a:path w="45721" h="45133" extrusionOk="0">
                    <a:moveTo>
                      <a:pt x="22825" y="1"/>
                    </a:moveTo>
                    <a:cubicBezTo>
                      <a:pt x="22054" y="1"/>
                      <a:pt x="21283" y="295"/>
                      <a:pt x="20693" y="885"/>
                    </a:cubicBezTo>
                    <a:lnTo>
                      <a:pt x="1179" y="20482"/>
                    </a:lnTo>
                    <a:cubicBezTo>
                      <a:pt x="0" y="21661"/>
                      <a:pt x="0" y="23566"/>
                      <a:pt x="1179" y="24733"/>
                    </a:cubicBezTo>
                    <a:lnTo>
                      <a:pt x="20777" y="44259"/>
                    </a:lnTo>
                    <a:cubicBezTo>
                      <a:pt x="21364" y="44841"/>
                      <a:pt x="22133" y="45133"/>
                      <a:pt x="22900" y="45133"/>
                    </a:cubicBezTo>
                    <a:cubicBezTo>
                      <a:pt x="23672" y="45133"/>
                      <a:pt x="24442" y="44838"/>
                      <a:pt x="25027" y="44247"/>
                    </a:cubicBezTo>
                    <a:lnTo>
                      <a:pt x="32873" y="36377"/>
                    </a:lnTo>
                    <a:cubicBezTo>
                      <a:pt x="33053" y="36197"/>
                      <a:pt x="33283" y="36110"/>
                      <a:pt x="33511" y="36110"/>
                    </a:cubicBezTo>
                    <a:cubicBezTo>
                      <a:pt x="33810" y="36110"/>
                      <a:pt x="34108" y="36260"/>
                      <a:pt x="34290" y="36544"/>
                    </a:cubicBezTo>
                    <a:cubicBezTo>
                      <a:pt x="34743" y="37246"/>
                      <a:pt x="35112" y="38020"/>
                      <a:pt x="35409" y="38806"/>
                    </a:cubicBezTo>
                    <a:cubicBezTo>
                      <a:pt x="35588" y="39294"/>
                      <a:pt x="35909" y="39735"/>
                      <a:pt x="36362" y="40080"/>
                    </a:cubicBezTo>
                    <a:cubicBezTo>
                      <a:pt x="36890" y="40489"/>
                      <a:pt x="37508" y="40695"/>
                      <a:pt x="38128" y="40695"/>
                    </a:cubicBezTo>
                    <a:cubicBezTo>
                      <a:pt x="38682" y="40695"/>
                      <a:pt x="39237" y="40530"/>
                      <a:pt x="39731" y="40199"/>
                    </a:cubicBezTo>
                    <a:cubicBezTo>
                      <a:pt x="41303" y="39127"/>
                      <a:pt x="41446" y="36984"/>
                      <a:pt x="40172" y="35710"/>
                    </a:cubicBezTo>
                    <a:cubicBezTo>
                      <a:pt x="39862" y="35401"/>
                      <a:pt x="39505" y="35186"/>
                      <a:pt x="39112" y="35044"/>
                    </a:cubicBezTo>
                    <a:cubicBezTo>
                      <a:pt x="38326" y="34758"/>
                      <a:pt x="37564" y="34401"/>
                      <a:pt x="36862" y="33948"/>
                    </a:cubicBezTo>
                    <a:cubicBezTo>
                      <a:pt x="36374" y="33639"/>
                      <a:pt x="36279" y="32960"/>
                      <a:pt x="36695" y="32543"/>
                    </a:cubicBezTo>
                    <a:lnTo>
                      <a:pt x="44553" y="24661"/>
                    </a:lnTo>
                    <a:cubicBezTo>
                      <a:pt x="45720" y="23483"/>
                      <a:pt x="45720" y="21578"/>
                      <a:pt x="44542" y="20399"/>
                    </a:cubicBezTo>
                    <a:lnTo>
                      <a:pt x="24956" y="885"/>
                    </a:lnTo>
                    <a:cubicBezTo>
                      <a:pt x="24366" y="295"/>
                      <a:pt x="23595" y="1"/>
                      <a:pt x="22825" y="1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30;p42">
                <a:extLst>
                  <a:ext uri="{FF2B5EF4-FFF2-40B4-BE49-F238E27FC236}">
                    <a16:creationId xmlns:a16="http://schemas.microsoft.com/office/drawing/2014/main" id="{C57B10B0-B1C0-4A69-8D3B-FDCD3B390782}"/>
                  </a:ext>
                </a:extLst>
              </p:cNvPr>
              <p:cNvSpPr/>
              <p:nvPr/>
            </p:nvSpPr>
            <p:spPr>
              <a:xfrm>
                <a:off x="3884758" y="1311226"/>
                <a:ext cx="287338" cy="287050"/>
              </a:xfrm>
              <a:custGeom>
                <a:avLst/>
                <a:gdLst/>
                <a:ahLst/>
                <a:cxnLst/>
                <a:rect l="l" t="t" r="r" b="b"/>
                <a:pathLst>
                  <a:path w="11955" h="11943" extrusionOk="0">
                    <a:moveTo>
                      <a:pt x="5978" y="1"/>
                    </a:moveTo>
                    <a:cubicBezTo>
                      <a:pt x="2679" y="1"/>
                      <a:pt x="1" y="2668"/>
                      <a:pt x="1" y="5966"/>
                    </a:cubicBezTo>
                    <a:cubicBezTo>
                      <a:pt x="1" y="9276"/>
                      <a:pt x="2679" y="11943"/>
                      <a:pt x="5978" y="11943"/>
                    </a:cubicBezTo>
                    <a:cubicBezTo>
                      <a:pt x="9276" y="11943"/>
                      <a:pt x="11954" y="9276"/>
                      <a:pt x="11954" y="5966"/>
                    </a:cubicBezTo>
                    <a:cubicBezTo>
                      <a:pt x="11954" y="2668"/>
                      <a:pt x="9276" y="1"/>
                      <a:pt x="5978" y="1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1733;p42">
              <a:extLst>
                <a:ext uri="{FF2B5EF4-FFF2-40B4-BE49-F238E27FC236}">
                  <a16:creationId xmlns:a16="http://schemas.microsoft.com/office/drawing/2014/main" id="{AC428522-52D7-4D86-8329-F1C598737DF6}"/>
                </a:ext>
              </a:extLst>
            </p:cNvPr>
            <p:cNvGrpSpPr/>
            <p:nvPr/>
          </p:nvGrpSpPr>
          <p:grpSpPr>
            <a:xfrm>
              <a:off x="7053286" y="2227254"/>
              <a:ext cx="956596" cy="944253"/>
              <a:chOff x="4370663" y="1816530"/>
              <a:chExt cx="1098904" cy="1084724"/>
            </a:xfrm>
          </p:grpSpPr>
          <p:sp>
            <p:nvSpPr>
              <p:cNvPr id="60" name="Google Shape;1734;p42">
                <a:extLst>
                  <a:ext uri="{FF2B5EF4-FFF2-40B4-BE49-F238E27FC236}">
                    <a16:creationId xmlns:a16="http://schemas.microsoft.com/office/drawing/2014/main" id="{4EBF6AF0-FEF1-4138-AC62-D68D0B51F5B0}"/>
                  </a:ext>
                </a:extLst>
              </p:cNvPr>
              <p:cNvSpPr/>
              <p:nvPr/>
            </p:nvSpPr>
            <p:spPr>
              <a:xfrm>
                <a:off x="4370663" y="1816530"/>
                <a:ext cx="1098904" cy="1084724"/>
              </a:xfrm>
              <a:custGeom>
                <a:avLst/>
                <a:gdLst/>
                <a:ahLst/>
                <a:cxnLst/>
                <a:rect l="l" t="t" r="r" b="b"/>
                <a:pathLst>
                  <a:path w="45721" h="45131" extrusionOk="0">
                    <a:moveTo>
                      <a:pt x="22862" y="0"/>
                    </a:moveTo>
                    <a:cubicBezTo>
                      <a:pt x="22092" y="0"/>
                      <a:pt x="21324" y="295"/>
                      <a:pt x="20741" y="884"/>
                    </a:cubicBezTo>
                    <a:lnTo>
                      <a:pt x="12871" y="8742"/>
                    </a:lnTo>
                    <a:cubicBezTo>
                      <a:pt x="12698" y="8921"/>
                      <a:pt x="12472" y="9005"/>
                      <a:pt x="12246" y="9005"/>
                    </a:cubicBezTo>
                    <a:cubicBezTo>
                      <a:pt x="11945" y="9005"/>
                      <a:pt x="11643" y="8855"/>
                      <a:pt x="11466" y="8576"/>
                    </a:cubicBezTo>
                    <a:cubicBezTo>
                      <a:pt x="11014" y="7861"/>
                      <a:pt x="10645" y="7099"/>
                      <a:pt x="10347" y="6302"/>
                    </a:cubicBezTo>
                    <a:cubicBezTo>
                      <a:pt x="10168" y="5813"/>
                      <a:pt x="9847" y="5373"/>
                      <a:pt x="9394" y="5028"/>
                    </a:cubicBezTo>
                    <a:cubicBezTo>
                      <a:pt x="8866" y="4619"/>
                      <a:pt x="8248" y="4413"/>
                      <a:pt x="7630" y="4413"/>
                    </a:cubicBezTo>
                    <a:cubicBezTo>
                      <a:pt x="7078" y="4413"/>
                      <a:pt x="6526" y="4577"/>
                      <a:pt x="6037" y="4909"/>
                    </a:cubicBezTo>
                    <a:cubicBezTo>
                      <a:pt x="4465" y="5968"/>
                      <a:pt x="4310" y="8123"/>
                      <a:pt x="5584" y="9385"/>
                    </a:cubicBezTo>
                    <a:cubicBezTo>
                      <a:pt x="5894" y="9695"/>
                      <a:pt x="6251" y="9921"/>
                      <a:pt x="6632" y="10064"/>
                    </a:cubicBezTo>
                    <a:cubicBezTo>
                      <a:pt x="7418" y="10350"/>
                      <a:pt x="8180" y="10707"/>
                      <a:pt x="8882" y="11159"/>
                    </a:cubicBezTo>
                    <a:cubicBezTo>
                      <a:pt x="9383" y="11469"/>
                      <a:pt x="9466" y="12148"/>
                      <a:pt x="9049" y="12564"/>
                    </a:cubicBezTo>
                    <a:lnTo>
                      <a:pt x="1179" y="20434"/>
                    </a:lnTo>
                    <a:cubicBezTo>
                      <a:pt x="0" y="21613"/>
                      <a:pt x="0" y="23518"/>
                      <a:pt x="1179" y="24697"/>
                    </a:cubicBezTo>
                    <a:lnTo>
                      <a:pt x="20741" y="44247"/>
                    </a:lnTo>
                    <a:cubicBezTo>
                      <a:pt x="21324" y="44836"/>
                      <a:pt x="22092" y="45131"/>
                      <a:pt x="22862" y="45131"/>
                    </a:cubicBezTo>
                    <a:cubicBezTo>
                      <a:pt x="23631" y="45131"/>
                      <a:pt x="24402" y="44836"/>
                      <a:pt x="24992" y="44247"/>
                    </a:cubicBezTo>
                    <a:lnTo>
                      <a:pt x="44554" y="24697"/>
                    </a:lnTo>
                    <a:cubicBezTo>
                      <a:pt x="45720" y="23518"/>
                      <a:pt x="45720" y="21613"/>
                      <a:pt x="44554" y="20434"/>
                    </a:cubicBezTo>
                    <a:lnTo>
                      <a:pt x="24992" y="884"/>
                    </a:lnTo>
                    <a:cubicBezTo>
                      <a:pt x="24402" y="295"/>
                      <a:pt x="23631" y="0"/>
                      <a:pt x="22862" y="0"/>
                    </a:cubicBezTo>
                    <a:close/>
                  </a:path>
                </a:pathLst>
              </a:custGeom>
              <a:solidFill>
                <a:srgbClr val="69E7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35;p42">
                <a:extLst>
                  <a:ext uri="{FF2B5EF4-FFF2-40B4-BE49-F238E27FC236}">
                    <a16:creationId xmlns:a16="http://schemas.microsoft.com/office/drawing/2014/main" id="{5A8C4B3B-D7C2-4A8D-B5E7-0049B635565F}"/>
                  </a:ext>
                </a:extLst>
              </p:cNvPr>
              <p:cNvSpPr/>
              <p:nvPr/>
            </p:nvSpPr>
            <p:spPr>
              <a:xfrm>
                <a:off x="5055718" y="1904160"/>
                <a:ext cx="287338" cy="287338"/>
              </a:xfrm>
              <a:custGeom>
                <a:avLst/>
                <a:gdLst/>
                <a:ahLst/>
                <a:cxnLst/>
                <a:rect l="l" t="t" r="r" b="b"/>
                <a:pathLst>
                  <a:path w="11955" h="11955" extrusionOk="0">
                    <a:moveTo>
                      <a:pt x="5978" y="0"/>
                    </a:moveTo>
                    <a:cubicBezTo>
                      <a:pt x="2680" y="0"/>
                      <a:pt x="1" y="2679"/>
                      <a:pt x="1" y="5977"/>
                    </a:cubicBezTo>
                    <a:cubicBezTo>
                      <a:pt x="1" y="9275"/>
                      <a:pt x="2680" y="11954"/>
                      <a:pt x="5978" y="11954"/>
                    </a:cubicBezTo>
                    <a:cubicBezTo>
                      <a:pt x="9276" y="11954"/>
                      <a:pt x="11955" y="9275"/>
                      <a:pt x="11955" y="5977"/>
                    </a:cubicBezTo>
                    <a:cubicBezTo>
                      <a:pt x="11955" y="2679"/>
                      <a:pt x="9276" y="0"/>
                      <a:pt x="5978" y="0"/>
                    </a:cubicBezTo>
                    <a:close/>
                  </a:path>
                </a:pathLst>
              </a:custGeom>
              <a:solidFill>
                <a:srgbClr val="69E7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1742;p42">
              <a:extLst>
                <a:ext uri="{FF2B5EF4-FFF2-40B4-BE49-F238E27FC236}">
                  <a16:creationId xmlns:a16="http://schemas.microsoft.com/office/drawing/2014/main" id="{5061AD74-6DE6-4BDC-B6C6-B4EF7AF0A7E4}"/>
                </a:ext>
              </a:extLst>
            </p:cNvPr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sp>
            <p:nvSpPr>
              <p:cNvPr id="58" name="Google Shape;1743;p42">
                <a:extLst>
                  <a:ext uri="{FF2B5EF4-FFF2-40B4-BE49-F238E27FC236}">
                    <a16:creationId xmlns:a16="http://schemas.microsoft.com/office/drawing/2014/main" id="{839061FB-8352-4157-8A59-A5B7D6BEAA5F}"/>
                  </a:ext>
                </a:extLst>
              </p:cNvPr>
              <p:cNvSpPr/>
              <p:nvPr/>
            </p:nvSpPr>
            <p:spPr>
              <a:xfrm>
                <a:off x="3789173" y="2377690"/>
                <a:ext cx="1098904" cy="1084796"/>
              </a:xfrm>
              <a:custGeom>
                <a:avLst/>
                <a:gdLst/>
                <a:ahLst/>
                <a:cxnLst/>
                <a:rect l="l" t="t" r="r" b="b"/>
                <a:pathLst>
                  <a:path w="45721" h="45134" extrusionOk="0">
                    <a:moveTo>
                      <a:pt x="22861" y="0"/>
                    </a:moveTo>
                    <a:cubicBezTo>
                      <a:pt x="22090" y="0"/>
                      <a:pt x="21319" y="295"/>
                      <a:pt x="20730" y="884"/>
                    </a:cubicBezTo>
                    <a:lnTo>
                      <a:pt x="1180" y="20446"/>
                    </a:lnTo>
                    <a:cubicBezTo>
                      <a:pt x="1" y="21613"/>
                      <a:pt x="1" y="23518"/>
                      <a:pt x="1180" y="24697"/>
                    </a:cubicBezTo>
                    <a:lnTo>
                      <a:pt x="20730" y="44259"/>
                    </a:lnTo>
                    <a:cubicBezTo>
                      <a:pt x="21319" y="44842"/>
                      <a:pt x="22090" y="45134"/>
                      <a:pt x="22861" y="45134"/>
                    </a:cubicBezTo>
                    <a:cubicBezTo>
                      <a:pt x="23632" y="45134"/>
                      <a:pt x="24403" y="44842"/>
                      <a:pt x="24992" y="44259"/>
                    </a:cubicBezTo>
                    <a:lnTo>
                      <a:pt x="44542" y="24697"/>
                    </a:lnTo>
                    <a:cubicBezTo>
                      <a:pt x="45721" y="23518"/>
                      <a:pt x="45721" y="21613"/>
                      <a:pt x="44542" y="20446"/>
                    </a:cubicBezTo>
                    <a:lnTo>
                      <a:pt x="36684" y="12576"/>
                    </a:lnTo>
                    <a:cubicBezTo>
                      <a:pt x="36267" y="12171"/>
                      <a:pt x="36363" y="11481"/>
                      <a:pt x="36851" y="11171"/>
                    </a:cubicBezTo>
                    <a:cubicBezTo>
                      <a:pt x="37565" y="10719"/>
                      <a:pt x="38327" y="10350"/>
                      <a:pt x="39125" y="10052"/>
                    </a:cubicBezTo>
                    <a:cubicBezTo>
                      <a:pt x="39613" y="9874"/>
                      <a:pt x="40054" y="9552"/>
                      <a:pt x="40399" y="9100"/>
                    </a:cubicBezTo>
                    <a:cubicBezTo>
                      <a:pt x="41173" y="8099"/>
                      <a:pt x="41220" y="6778"/>
                      <a:pt x="40518" y="5730"/>
                    </a:cubicBezTo>
                    <a:cubicBezTo>
                      <a:pt x="39932" y="4868"/>
                      <a:pt x="39013" y="4436"/>
                      <a:pt x="38094" y="4436"/>
                    </a:cubicBezTo>
                    <a:cubicBezTo>
                      <a:pt x="37349" y="4436"/>
                      <a:pt x="36606" y="4720"/>
                      <a:pt x="36041" y="5290"/>
                    </a:cubicBezTo>
                    <a:cubicBezTo>
                      <a:pt x="35732" y="5587"/>
                      <a:pt x="35505" y="5956"/>
                      <a:pt x="35362" y="6337"/>
                    </a:cubicBezTo>
                    <a:cubicBezTo>
                      <a:pt x="35077" y="7123"/>
                      <a:pt x="34720" y="7885"/>
                      <a:pt x="34267" y="8588"/>
                    </a:cubicBezTo>
                    <a:cubicBezTo>
                      <a:pt x="34091" y="8872"/>
                      <a:pt x="33797" y="9021"/>
                      <a:pt x="33498" y="9021"/>
                    </a:cubicBezTo>
                    <a:cubicBezTo>
                      <a:pt x="33271" y="9021"/>
                      <a:pt x="33042" y="8934"/>
                      <a:pt x="32862" y="8754"/>
                    </a:cubicBezTo>
                    <a:lnTo>
                      <a:pt x="24992" y="884"/>
                    </a:lnTo>
                    <a:cubicBezTo>
                      <a:pt x="24403" y="295"/>
                      <a:pt x="23632" y="0"/>
                      <a:pt x="22861" y="0"/>
                    </a:cubicBezTo>
                    <a:close/>
                  </a:path>
                </a:pathLst>
              </a:custGeom>
              <a:solidFill>
                <a:srgbClr val="4949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1744;p42">
                <a:extLst>
                  <a:ext uri="{FF2B5EF4-FFF2-40B4-BE49-F238E27FC236}">
                    <a16:creationId xmlns:a16="http://schemas.microsoft.com/office/drawing/2014/main" id="{86C361D5-84CC-4B4B-A21A-1F296671188F}"/>
                  </a:ext>
                </a:extLst>
              </p:cNvPr>
              <p:cNvSpPr/>
              <p:nvPr/>
            </p:nvSpPr>
            <p:spPr>
              <a:xfrm>
                <a:off x="3885623" y="2465897"/>
                <a:ext cx="287050" cy="287338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1955" extrusionOk="0">
                    <a:moveTo>
                      <a:pt x="5977" y="0"/>
                    </a:moveTo>
                    <a:cubicBezTo>
                      <a:pt x="2679" y="0"/>
                      <a:pt x="0" y="2679"/>
                      <a:pt x="0" y="5977"/>
                    </a:cubicBezTo>
                    <a:cubicBezTo>
                      <a:pt x="0" y="9275"/>
                      <a:pt x="2679" y="11954"/>
                      <a:pt x="5977" y="11954"/>
                    </a:cubicBezTo>
                    <a:cubicBezTo>
                      <a:pt x="9275" y="11954"/>
                      <a:pt x="11942" y="9275"/>
                      <a:pt x="11942" y="5977"/>
                    </a:cubicBezTo>
                    <a:cubicBezTo>
                      <a:pt x="11942" y="2679"/>
                      <a:pt x="9275" y="0"/>
                      <a:pt x="5977" y="0"/>
                    </a:cubicBezTo>
                    <a:close/>
                  </a:path>
                </a:pathLst>
              </a:custGeom>
              <a:solidFill>
                <a:srgbClr val="4949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1751;p42">
              <a:extLst>
                <a:ext uri="{FF2B5EF4-FFF2-40B4-BE49-F238E27FC236}">
                  <a16:creationId xmlns:a16="http://schemas.microsoft.com/office/drawing/2014/main" id="{EDEE2DFD-0E29-4EA8-A0C3-705DAB1C7BB7}"/>
                </a:ext>
              </a:extLst>
            </p:cNvPr>
            <p:cNvGrpSpPr/>
            <p:nvPr/>
          </p:nvGrpSpPr>
          <p:grpSpPr>
            <a:xfrm>
              <a:off x="7034853" y="3222916"/>
              <a:ext cx="956596" cy="944253"/>
              <a:chOff x="4349489" y="2960313"/>
              <a:chExt cx="1098904" cy="1084724"/>
            </a:xfrm>
          </p:grpSpPr>
          <p:sp>
            <p:nvSpPr>
              <p:cNvPr id="56" name="Google Shape;1752;p42">
                <a:extLst>
                  <a:ext uri="{FF2B5EF4-FFF2-40B4-BE49-F238E27FC236}">
                    <a16:creationId xmlns:a16="http://schemas.microsoft.com/office/drawing/2014/main" id="{BC684414-8A97-4379-AF66-D209752E1F83}"/>
                  </a:ext>
                </a:extLst>
              </p:cNvPr>
              <p:cNvSpPr/>
              <p:nvPr/>
            </p:nvSpPr>
            <p:spPr>
              <a:xfrm>
                <a:off x="4349489" y="2960313"/>
                <a:ext cx="1098904" cy="1084724"/>
              </a:xfrm>
              <a:custGeom>
                <a:avLst/>
                <a:gdLst/>
                <a:ahLst/>
                <a:cxnLst/>
                <a:rect l="l" t="t" r="r" b="b"/>
                <a:pathLst>
                  <a:path w="45721" h="45131" extrusionOk="0">
                    <a:moveTo>
                      <a:pt x="22862" y="0"/>
                    </a:moveTo>
                    <a:cubicBezTo>
                      <a:pt x="22092" y="0"/>
                      <a:pt x="21324" y="295"/>
                      <a:pt x="20741" y="884"/>
                    </a:cubicBezTo>
                    <a:lnTo>
                      <a:pt x="12871" y="8743"/>
                    </a:lnTo>
                    <a:cubicBezTo>
                      <a:pt x="12697" y="8917"/>
                      <a:pt x="12470" y="9001"/>
                      <a:pt x="12243" y="9001"/>
                    </a:cubicBezTo>
                    <a:cubicBezTo>
                      <a:pt x="11942" y="9001"/>
                      <a:pt x="11642" y="8854"/>
                      <a:pt x="11466" y="8576"/>
                    </a:cubicBezTo>
                    <a:cubicBezTo>
                      <a:pt x="11014" y="7861"/>
                      <a:pt x="10645" y="7099"/>
                      <a:pt x="10347" y="6302"/>
                    </a:cubicBezTo>
                    <a:cubicBezTo>
                      <a:pt x="10168" y="5814"/>
                      <a:pt x="9847" y="5373"/>
                      <a:pt x="9394" y="5028"/>
                    </a:cubicBezTo>
                    <a:cubicBezTo>
                      <a:pt x="8866" y="4619"/>
                      <a:pt x="8248" y="4413"/>
                      <a:pt x="7630" y="4413"/>
                    </a:cubicBezTo>
                    <a:cubicBezTo>
                      <a:pt x="7078" y="4413"/>
                      <a:pt x="6525" y="4577"/>
                      <a:pt x="6037" y="4909"/>
                    </a:cubicBezTo>
                    <a:cubicBezTo>
                      <a:pt x="4465" y="5968"/>
                      <a:pt x="4310" y="8123"/>
                      <a:pt x="5584" y="9385"/>
                    </a:cubicBezTo>
                    <a:cubicBezTo>
                      <a:pt x="5894" y="9695"/>
                      <a:pt x="6251" y="9921"/>
                      <a:pt x="6632" y="10064"/>
                    </a:cubicBezTo>
                    <a:cubicBezTo>
                      <a:pt x="7418" y="10350"/>
                      <a:pt x="8180" y="10707"/>
                      <a:pt x="8882" y="11159"/>
                    </a:cubicBezTo>
                    <a:cubicBezTo>
                      <a:pt x="9382" y="11469"/>
                      <a:pt x="9466" y="12148"/>
                      <a:pt x="9049" y="12564"/>
                    </a:cubicBezTo>
                    <a:lnTo>
                      <a:pt x="1179" y="20434"/>
                    </a:lnTo>
                    <a:cubicBezTo>
                      <a:pt x="0" y="21613"/>
                      <a:pt x="0" y="23518"/>
                      <a:pt x="1179" y="24697"/>
                    </a:cubicBezTo>
                    <a:lnTo>
                      <a:pt x="20741" y="44247"/>
                    </a:lnTo>
                    <a:cubicBezTo>
                      <a:pt x="21324" y="44836"/>
                      <a:pt x="22092" y="45131"/>
                      <a:pt x="22862" y="45131"/>
                    </a:cubicBezTo>
                    <a:cubicBezTo>
                      <a:pt x="23631" y="45131"/>
                      <a:pt x="24402" y="44836"/>
                      <a:pt x="24992" y="44247"/>
                    </a:cubicBezTo>
                    <a:lnTo>
                      <a:pt x="44554" y="24697"/>
                    </a:lnTo>
                    <a:cubicBezTo>
                      <a:pt x="45720" y="23518"/>
                      <a:pt x="45720" y="21613"/>
                      <a:pt x="44554" y="20434"/>
                    </a:cubicBezTo>
                    <a:lnTo>
                      <a:pt x="24992" y="884"/>
                    </a:lnTo>
                    <a:cubicBezTo>
                      <a:pt x="24402" y="295"/>
                      <a:pt x="23631" y="0"/>
                      <a:pt x="22862" y="0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53;p42">
                <a:extLst>
                  <a:ext uri="{FF2B5EF4-FFF2-40B4-BE49-F238E27FC236}">
                    <a16:creationId xmlns:a16="http://schemas.microsoft.com/office/drawing/2014/main" id="{641B463E-BDDF-4E2E-9C2E-9BCCE8737E74}"/>
                  </a:ext>
                </a:extLst>
              </p:cNvPr>
              <p:cNvSpPr/>
              <p:nvPr/>
            </p:nvSpPr>
            <p:spPr>
              <a:xfrm>
                <a:off x="5065741" y="3026769"/>
                <a:ext cx="287338" cy="287338"/>
              </a:xfrm>
              <a:custGeom>
                <a:avLst/>
                <a:gdLst/>
                <a:ahLst/>
                <a:cxnLst/>
                <a:rect l="l" t="t" r="r" b="b"/>
                <a:pathLst>
                  <a:path w="11955" h="11955" extrusionOk="0">
                    <a:moveTo>
                      <a:pt x="5978" y="1"/>
                    </a:moveTo>
                    <a:cubicBezTo>
                      <a:pt x="2680" y="1"/>
                      <a:pt x="1" y="2679"/>
                      <a:pt x="1" y="5978"/>
                    </a:cubicBezTo>
                    <a:cubicBezTo>
                      <a:pt x="1" y="9276"/>
                      <a:pt x="2680" y="11954"/>
                      <a:pt x="5978" y="11954"/>
                    </a:cubicBezTo>
                    <a:cubicBezTo>
                      <a:pt x="9276" y="11954"/>
                      <a:pt x="11955" y="9276"/>
                      <a:pt x="11955" y="5978"/>
                    </a:cubicBezTo>
                    <a:cubicBezTo>
                      <a:pt x="11955" y="2679"/>
                      <a:pt x="9276" y="1"/>
                      <a:pt x="5978" y="1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1758;p42">
              <a:extLst>
                <a:ext uri="{FF2B5EF4-FFF2-40B4-BE49-F238E27FC236}">
                  <a16:creationId xmlns:a16="http://schemas.microsoft.com/office/drawing/2014/main" id="{B8051D9E-D6A9-4EE5-A484-FB7482F92192}"/>
                </a:ext>
              </a:extLst>
            </p:cNvPr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sp>
            <p:nvSpPr>
              <p:cNvPr id="54" name="Google Shape;1759;p42">
                <a:extLst>
                  <a:ext uri="{FF2B5EF4-FFF2-40B4-BE49-F238E27FC236}">
                    <a16:creationId xmlns:a16="http://schemas.microsoft.com/office/drawing/2014/main" id="{1752D393-E5C9-4D2E-A59A-E3DF7416509E}"/>
                  </a:ext>
                </a:extLst>
              </p:cNvPr>
              <p:cNvSpPr/>
              <p:nvPr/>
            </p:nvSpPr>
            <p:spPr>
              <a:xfrm>
                <a:off x="3768864" y="3522050"/>
                <a:ext cx="1098904" cy="1084796"/>
              </a:xfrm>
              <a:custGeom>
                <a:avLst/>
                <a:gdLst/>
                <a:ahLst/>
                <a:cxnLst/>
                <a:rect l="l" t="t" r="r" b="b"/>
                <a:pathLst>
                  <a:path w="45721" h="45134" extrusionOk="0">
                    <a:moveTo>
                      <a:pt x="22862" y="0"/>
                    </a:moveTo>
                    <a:cubicBezTo>
                      <a:pt x="22093" y="0"/>
                      <a:pt x="21325" y="295"/>
                      <a:pt x="20741" y="884"/>
                    </a:cubicBezTo>
                    <a:lnTo>
                      <a:pt x="1179" y="20446"/>
                    </a:lnTo>
                    <a:cubicBezTo>
                      <a:pt x="1" y="21613"/>
                      <a:pt x="1" y="23518"/>
                      <a:pt x="1179" y="24697"/>
                    </a:cubicBezTo>
                    <a:lnTo>
                      <a:pt x="20741" y="44259"/>
                    </a:lnTo>
                    <a:cubicBezTo>
                      <a:pt x="21325" y="44842"/>
                      <a:pt x="22093" y="45134"/>
                      <a:pt x="22862" y="45134"/>
                    </a:cubicBezTo>
                    <a:cubicBezTo>
                      <a:pt x="23631" y="45134"/>
                      <a:pt x="24402" y="44842"/>
                      <a:pt x="24992" y="44259"/>
                    </a:cubicBezTo>
                    <a:lnTo>
                      <a:pt x="44554" y="24697"/>
                    </a:lnTo>
                    <a:cubicBezTo>
                      <a:pt x="45721" y="23518"/>
                      <a:pt x="45721" y="21613"/>
                      <a:pt x="44554" y="20446"/>
                    </a:cubicBezTo>
                    <a:lnTo>
                      <a:pt x="36684" y="12576"/>
                    </a:lnTo>
                    <a:cubicBezTo>
                      <a:pt x="36279" y="12171"/>
                      <a:pt x="36362" y="11481"/>
                      <a:pt x="36850" y="11171"/>
                    </a:cubicBezTo>
                    <a:cubicBezTo>
                      <a:pt x="37565" y="10719"/>
                      <a:pt x="38327" y="10362"/>
                      <a:pt x="39124" y="10052"/>
                    </a:cubicBezTo>
                    <a:cubicBezTo>
                      <a:pt x="39613" y="9874"/>
                      <a:pt x="40053" y="9552"/>
                      <a:pt x="40410" y="9100"/>
                    </a:cubicBezTo>
                    <a:cubicBezTo>
                      <a:pt x="41172" y="8111"/>
                      <a:pt x="41220" y="6778"/>
                      <a:pt x="40518" y="5742"/>
                    </a:cubicBezTo>
                    <a:cubicBezTo>
                      <a:pt x="39931" y="4872"/>
                      <a:pt x="39013" y="4437"/>
                      <a:pt x="38094" y="4437"/>
                    </a:cubicBezTo>
                    <a:cubicBezTo>
                      <a:pt x="37352" y="4437"/>
                      <a:pt x="36610" y="4721"/>
                      <a:pt x="36041" y="5290"/>
                    </a:cubicBezTo>
                    <a:cubicBezTo>
                      <a:pt x="35731" y="5599"/>
                      <a:pt x="35505" y="5956"/>
                      <a:pt x="35362" y="6337"/>
                    </a:cubicBezTo>
                    <a:cubicBezTo>
                      <a:pt x="35076" y="7135"/>
                      <a:pt x="34719" y="7885"/>
                      <a:pt x="34267" y="8588"/>
                    </a:cubicBezTo>
                    <a:cubicBezTo>
                      <a:pt x="34091" y="8872"/>
                      <a:pt x="33796" y="9021"/>
                      <a:pt x="33498" y="9021"/>
                    </a:cubicBezTo>
                    <a:cubicBezTo>
                      <a:pt x="33271" y="9021"/>
                      <a:pt x="33042" y="8934"/>
                      <a:pt x="32862" y="8754"/>
                    </a:cubicBezTo>
                    <a:lnTo>
                      <a:pt x="24992" y="884"/>
                    </a:lnTo>
                    <a:cubicBezTo>
                      <a:pt x="24402" y="295"/>
                      <a:pt x="23631" y="0"/>
                      <a:pt x="22862" y="0"/>
                    </a:cubicBez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60;p42">
                <a:extLst>
                  <a:ext uri="{FF2B5EF4-FFF2-40B4-BE49-F238E27FC236}">
                    <a16:creationId xmlns:a16="http://schemas.microsoft.com/office/drawing/2014/main" id="{43888DE3-AB09-4EB5-99F1-F87C95F959B9}"/>
                  </a:ext>
                </a:extLst>
              </p:cNvPr>
              <p:cNvSpPr/>
              <p:nvPr/>
            </p:nvSpPr>
            <p:spPr>
              <a:xfrm>
                <a:off x="3887041" y="3641743"/>
                <a:ext cx="287338" cy="287026"/>
              </a:xfrm>
              <a:custGeom>
                <a:avLst/>
                <a:gdLst/>
                <a:ahLst/>
                <a:cxnLst/>
                <a:rect l="l" t="t" r="r" b="b"/>
                <a:pathLst>
                  <a:path w="11955" h="11942" extrusionOk="0">
                    <a:moveTo>
                      <a:pt x="5978" y="0"/>
                    </a:moveTo>
                    <a:cubicBezTo>
                      <a:pt x="2680" y="0"/>
                      <a:pt x="1" y="2667"/>
                      <a:pt x="1" y="5977"/>
                    </a:cubicBezTo>
                    <a:cubicBezTo>
                      <a:pt x="1" y="9275"/>
                      <a:pt x="2680" y="11942"/>
                      <a:pt x="5978" y="11942"/>
                    </a:cubicBezTo>
                    <a:cubicBezTo>
                      <a:pt x="9276" y="11942"/>
                      <a:pt x="11955" y="9275"/>
                      <a:pt x="11955" y="5977"/>
                    </a:cubicBezTo>
                    <a:cubicBezTo>
                      <a:pt x="11955" y="2667"/>
                      <a:pt x="9276" y="0"/>
                      <a:pt x="5978" y="0"/>
                    </a:cubicBez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4" name="Picture 63" descr="Icon&#10;&#10;Description automatically generated">
            <a:extLst>
              <a:ext uri="{FF2B5EF4-FFF2-40B4-BE49-F238E27FC236}">
                <a16:creationId xmlns:a16="http://schemas.microsoft.com/office/drawing/2014/main" id="{2548924C-A166-4D4F-B490-4F97E80856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7829" y="552929"/>
            <a:ext cx="342904" cy="342904"/>
          </a:xfrm>
          <a:prstGeom prst="rect">
            <a:avLst/>
          </a:prstGeom>
        </p:spPr>
      </p:pic>
      <p:pic>
        <p:nvPicPr>
          <p:cNvPr id="65" name="Picture 64" descr="Icon&#10;&#10;Description automatically generated">
            <a:extLst>
              <a:ext uri="{FF2B5EF4-FFF2-40B4-BE49-F238E27FC236}">
                <a16:creationId xmlns:a16="http://schemas.microsoft.com/office/drawing/2014/main" id="{C656FE33-4017-4937-AAC6-5D04C13784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3323331" y="552929"/>
            <a:ext cx="342904" cy="34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65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875;p22">
            <a:extLst>
              <a:ext uri="{FF2B5EF4-FFF2-40B4-BE49-F238E27FC236}">
                <a16:creationId xmlns:a16="http://schemas.microsoft.com/office/drawing/2014/main" id="{EF52C87D-35A6-4D9E-958A-0444F3FAB46C}"/>
              </a:ext>
            </a:extLst>
          </p:cNvPr>
          <p:cNvSpPr txBox="1">
            <a:spLocks/>
          </p:cNvSpPr>
          <p:nvPr/>
        </p:nvSpPr>
        <p:spPr>
          <a:xfrm>
            <a:off x="0" y="4289113"/>
            <a:ext cx="914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bg1"/>
                </a:solidFill>
              </a:rPr>
              <a:t>Ujjwal – </a:t>
            </a:r>
            <a:r>
              <a:rPr lang="en-US" sz="1800" b="1" dirty="0">
                <a:solidFill>
                  <a:schemeClr val="bg1"/>
                </a:solidFill>
                <a:hlinkClick r:id="rId3"/>
              </a:rPr>
              <a:t>pf10610@umbc.edu</a:t>
            </a:r>
            <a:endParaRPr lang="en-US" sz="1800" b="1" dirty="0">
              <a:solidFill>
                <a:schemeClr val="bg1"/>
              </a:solidFill>
            </a:endParaRPr>
          </a:p>
        </p:txBody>
      </p:sp>
      <p:pic>
        <p:nvPicPr>
          <p:cNvPr id="47" name="Picture 46" descr="Diagram, schematic&#10;&#10;Description automatically generated">
            <a:extLst>
              <a:ext uri="{FF2B5EF4-FFF2-40B4-BE49-F238E27FC236}">
                <a16:creationId xmlns:a16="http://schemas.microsoft.com/office/drawing/2014/main" id="{E19E2A8E-532B-4D61-9934-228CAF1CBA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7181" b="20476"/>
          <a:stretch/>
        </p:blipFill>
        <p:spPr>
          <a:xfrm>
            <a:off x="2900888" y="1410997"/>
            <a:ext cx="2971315" cy="2321505"/>
          </a:xfrm>
          <a:prstGeom prst="rect">
            <a:avLst/>
          </a:prstGeom>
        </p:spPr>
      </p:pic>
      <p:sp>
        <p:nvSpPr>
          <p:cNvPr id="48" name="Google Shape;875;p22">
            <a:extLst>
              <a:ext uri="{FF2B5EF4-FFF2-40B4-BE49-F238E27FC236}">
                <a16:creationId xmlns:a16="http://schemas.microsoft.com/office/drawing/2014/main" id="{52152E8F-C55C-42FC-A75D-2836C6C7052A}"/>
              </a:ext>
            </a:extLst>
          </p:cNvPr>
          <p:cNvSpPr txBox="1">
            <a:spLocks/>
          </p:cNvSpPr>
          <p:nvPr/>
        </p:nvSpPr>
        <p:spPr>
          <a:xfrm>
            <a:off x="192881" y="682938"/>
            <a:ext cx="8229600" cy="6386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320;p15">
            <a:extLst>
              <a:ext uri="{FF2B5EF4-FFF2-40B4-BE49-F238E27FC236}">
                <a16:creationId xmlns:a16="http://schemas.microsoft.com/office/drawing/2014/main" id="{13777993-0017-480D-91DE-36B025016CF7}"/>
              </a:ext>
            </a:extLst>
          </p:cNvPr>
          <p:cNvSpPr/>
          <p:nvPr/>
        </p:nvSpPr>
        <p:spPr>
          <a:xfrm>
            <a:off x="4405972" y="3695801"/>
            <a:ext cx="3862490" cy="1181497"/>
          </a:xfrm>
          <a:custGeom>
            <a:avLst/>
            <a:gdLst/>
            <a:ahLst/>
            <a:cxnLst/>
            <a:rect l="l" t="t" r="r" b="b"/>
            <a:pathLst>
              <a:path w="107264" h="28997" extrusionOk="0">
                <a:moveTo>
                  <a:pt x="52586" y="0"/>
                </a:moveTo>
                <a:cubicBezTo>
                  <a:pt x="28872" y="0"/>
                  <a:pt x="4993" y="641"/>
                  <a:pt x="3326" y="2308"/>
                </a:cubicBezTo>
                <a:cubicBezTo>
                  <a:pt x="0" y="5634"/>
                  <a:pt x="5131" y="27358"/>
                  <a:pt x="6936" y="27929"/>
                </a:cubicBezTo>
                <a:cubicBezTo>
                  <a:pt x="9499" y="28710"/>
                  <a:pt x="23652" y="28997"/>
                  <a:pt x="40420" y="28997"/>
                </a:cubicBezTo>
                <a:cubicBezTo>
                  <a:pt x="67160" y="28997"/>
                  <a:pt x="100552" y="28266"/>
                  <a:pt x="104192" y="27643"/>
                </a:cubicBezTo>
                <a:cubicBezTo>
                  <a:pt x="107263" y="27137"/>
                  <a:pt x="103400" y="3322"/>
                  <a:pt x="100835" y="1517"/>
                </a:cubicBezTo>
                <a:cubicBezTo>
                  <a:pt x="99556" y="633"/>
                  <a:pt x="76152" y="0"/>
                  <a:pt x="52586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" name="Google Shape;417;p15">
            <a:extLst>
              <a:ext uri="{FF2B5EF4-FFF2-40B4-BE49-F238E27FC236}">
                <a16:creationId xmlns:a16="http://schemas.microsoft.com/office/drawing/2014/main" id="{FA8A94EF-4FE3-4FED-AAEC-96DC3C7AE4D1}"/>
              </a:ext>
            </a:extLst>
          </p:cNvPr>
          <p:cNvSpPr/>
          <p:nvPr/>
        </p:nvSpPr>
        <p:spPr>
          <a:xfrm>
            <a:off x="7560848" y="3723457"/>
            <a:ext cx="705924" cy="1122661"/>
          </a:xfrm>
          <a:custGeom>
            <a:avLst/>
            <a:gdLst/>
            <a:ahLst/>
            <a:cxnLst/>
            <a:rect l="l" t="t" r="r" b="b"/>
            <a:pathLst>
              <a:path w="19604" h="27553" extrusionOk="0">
                <a:moveTo>
                  <a:pt x="8393" y="1"/>
                </a:moveTo>
                <a:cubicBezTo>
                  <a:pt x="6683" y="6113"/>
                  <a:pt x="4371" y="22137"/>
                  <a:pt x="1" y="27553"/>
                </a:cubicBezTo>
                <a:cubicBezTo>
                  <a:pt x="8551" y="27299"/>
                  <a:pt x="14948" y="27014"/>
                  <a:pt x="16564" y="26729"/>
                </a:cubicBezTo>
                <a:cubicBezTo>
                  <a:pt x="19604" y="26222"/>
                  <a:pt x="15772" y="2471"/>
                  <a:pt x="13238" y="697"/>
                </a:cubicBezTo>
                <a:cubicBezTo>
                  <a:pt x="12890" y="444"/>
                  <a:pt x="11148" y="222"/>
                  <a:pt x="8393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320;p15">
            <a:extLst>
              <a:ext uri="{FF2B5EF4-FFF2-40B4-BE49-F238E27FC236}">
                <a16:creationId xmlns:a16="http://schemas.microsoft.com/office/drawing/2014/main" id="{D86F78B6-5CCA-4434-BD42-004504477EF9}"/>
              </a:ext>
            </a:extLst>
          </p:cNvPr>
          <p:cNvSpPr/>
          <p:nvPr/>
        </p:nvSpPr>
        <p:spPr>
          <a:xfrm>
            <a:off x="4691724" y="2407051"/>
            <a:ext cx="3862490" cy="1181497"/>
          </a:xfrm>
          <a:custGeom>
            <a:avLst/>
            <a:gdLst/>
            <a:ahLst/>
            <a:cxnLst/>
            <a:rect l="l" t="t" r="r" b="b"/>
            <a:pathLst>
              <a:path w="107264" h="28997" extrusionOk="0">
                <a:moveTo>
                  <a:pt x="52586" y="0"/>
                </a:moveTo>
                <a:cubicBezTo>
                  <a:pt x="28872" y="0"/>
                  <a:pt x="4993" y="641"/>
                  <a:pt x="3326" y="2308"/>
                </a:cubicBezTo>
                <a:cubicBezTo>
                  <a:pt x="0" y="5634"/>
                  <a:pt x="5131" y="27358"/>
                  <a:pt x="6936" y="27929"/>
                </a:cubicBezTo>
                <a:cubicBezTo>
                  <a:pt x="9499" y="28710"/>
                  <a:pt x="23652" y="28997"/>
                  <a:pt x="40420" y="28997"/>
                </a:cubicBezTo>
                <a:cubicBezTo>
                  <a:pt x="67160" y="28997"/>
                  <a:pt x="100552" y="28266"/>
                  <a:pt x="104192" y="27643"/>
                </a:cubicBezTo>
                <a:cubicBezTo>
                  <a:pt x="107263" y="27137"/>
                  <a:pt x="103400" y="3322"/>
                  <a:pt x="100835" y="1517"/>
                </a:cubicBezTo>
                <a:cubicBezTo>
                  <a:pt x="99556" y="633"/>
                  <a:pt x="76152" y="0"/>
                  <a:pt x="52586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" name="Google Shape;417;p15">
            <a:extLst>
              <a:ext uri="{FF2B5EF4-FFF2-40B4-BE49-F238E27FC236}">
                <a16:creationId xmlns:a16="http://schemas.microsoft.com/office/drawing/2014/main" id="{BCC71F3E-769A-4B48-8AF1-79CF179DA107}"/>
              </a:ext>
            </a:extLst>
          </p:cNvPr>
          <p:cNvSpPr/>
          <p:nvPr/>
        </p:nvSpPr>
        <p:spPr>
          <a:xfrm>
            <a:off x="7846600" y="2434707"/>
            <a:ext cx="705924" cy="1122661"/>
          </a:xfrm>
          <a:custGeom>
            <a:avLst/>
            <a:gdLst/>
            <a:ahLst/>
            <a:cxnLst/>
            <a:rect l="l" t="t" r="r" b="b"/>
            <a:pathLst>
              <a:path w="19604" h="27553" extrusionOk="0">
                <a:moveTo>
                  <a:pt x="8393" y="1"/>
                </a:moveTo>
                <a:cubicBezTo>
                  <a:pt x="6683" y="6113"/>
                  <a:pt x="4371" y="22137"/>
                  <a:pt x="1" y="27553"/>
                </a:cubicBezTo>
                <a:cubicBezTo>
                  <a:pt x="8551" y="27299"/>
                  <a:pt x="14948" y="27014"/>
                  <a:pt x="16564" y="26729"/>
                </a:cubicBezTo>
                <a:cubicBezTo>
                  <a:pt x="19604" y="26222"/>
                  <a:pt x="15772" y="2471"/>
                  <a:pt x="13238" y="697"/>
                </a:cubicBezTo>
                <a:cubicBezTo>
                  <a:pt x="12890" y="444"/>
                  <a:pt x="11148" y="222"/>
                  <a:pt x="8393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320;p15">
            <a:extLst>
              <a:ext uri="{FF2B5EF4-FFF2-40B4-BE49-F238E27FC236}">
                <a16:creationId xmlns:a16="http://schemas.microsoft.com/office/drawing/2014/main" id="{747A6C34-86CC-4509-B7F5-211AE683F463}"/>
              </a:ext>
            </a:extLst>
          </p:cNvPr>
          <p:cNvSpPr/>
          <p:nvPr/>
        </p:nvSpPr>
        <p:spPr>
          <a:xfrm>
            <a:off x="4303579" y="1125931"/>
            <a:ext cx="3862490" cy="1181497"/>
          </a:xfrm>
          <a:custGeom>
            <a:avLst/>
            <a:gdLst/>
            <a:ahLst/>
            <a:cxnLst/>
            <a:rect l="l" t="t" r="r" b="b"/>
            <a:pathLst>
              <a:path w="107264" h="28997" extrusionOk="0">
                <a:moveTo>
                  <a:pt x="52586" y="0"/>
                </a:moveTo>
                <a:cubicBezTo>
                  <a:pt x="28872" y="0"/>
                  <a:pt x="4993" y="641"/>
                  <a:pt x="3326" y="2308"/>
                </a:cubicBezTo>
                <a:cubicBezTo>
                  <a:pt x="0" y="5634"/>
                  <a:pt x="5131" y="27358"/>
                  <a:pt x="6936" y="27929"/>
                </a:cubicBezTo>
                <a:cubicBezTo>
                  <a:pt x="9499" y="28710"/>
                  <a:pt x="23652" y="28997"/>
                  <a:pt x="40420" y="28997"/>
                </a:cubicBezTo>
                <a:cubicBezTo>
                  <a:pt x="67160" y="28997"/>
                  <a:pt x="100552" y="28266"/>
                  <a:pt x="104192" y="27643"/>
                </a:cubicBezTo>
                <a:cubicBezTo>
                  <a:pt x="107263" y="27137"/>
                  <a:pt x="103400" y="3322"/>
                  <a:pt x="100835" y="1517"/>
                </a:cubicBezTo>
                <a:cubicBezTo>
                  <a:pt x="99556" y="633"/>
                  <a:pt x="76152" y="0"/>
                  <a:pt x="52586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417;p15">
            <a:extLst>
              <a:ext uri="{FF2B5EF4-FFF2-40B4-BE49-F238E27FC236}">
                <a16:creationId xmlns:a16="http://schemas.microsoft.com/office/drawing/2014/main" id="{C118CD32-AA60-4F32-9398-7D55291176F9}"/>
              </a:ext>
            </a:extLst>
          </p:cNvPr>
          <p:cNvSpPr/>
          <p:nvPr/>
        </p:nvSpPr>
        <p:spPr>
          <a:xfrm>
            <a:off x="7458455" y="1153587"/>
            <a:ext cx="705924" cy="1122661"/>
          </a:xfrm>
          <a:custGeom>
            <a:avLst/>
            <a:gdLst/>
            <a:ahLst/>
            <a:cxnLst/>
            <a:rect l="l" t="t" r="r" b="b"/>
            <a:pathLst>
              <a:path w="19604" h="27553" extrusionOk="0">
                <a:moveTo>
                  <a:pt x="8393" y="1"/>
                </a:moveTo>
                <a:cubicBezTo>
                  <a:pt x="6683" y="6113"/>
                  <a:pt x="4371" y="22137"/>
                  <a:pt x="1" y="27553"/>
                </a:cubicBezTo>
                <a:cubicBezTo>
                  <a:pt x="8551" y="27299"/>
                  <a:pt x="14948" y="27014"/>
                  <a:pt x="16564" y="26729"/>
                </a:cubicBezTo>
                <a:cubicBezTo>
                  <a:pt x="19604" y="26222"/>
                  <a:pt x="15772" y="2471"/>
                  <a:pt x="13238" y="697"/>
                </a:cubicBezTo>
                <a:cubicBezTo>
                  <a:pt x="12890" y="444"/>
                  <a:pt x="11148" y="222"/>
                  <a:pt x="8393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About Me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4679850" y="1135998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Ujjwal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4679846" y="1439984"/>
            <a:ext cx="2827500" cy="738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Student, MPS Data Science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UMBC Global Ambassador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Graduate Grader, Data Science Department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University of Maryland, Baltimore County</a:t>
            </a:r>
            <a:endParaRPr sz="9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15"/>
          <p:cNvSpPr txBox="1"/>
          <p:nvPr/>
        </p:nvSpPr>
        <p:spPr>
          <a:xfrm>
            <a:off x="4983377" y="2396458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Skills: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2" name="Google Shape;422;p15"/>
          <p:cNvSpPr txBox="1"/>
          <p:nvPr/>
        </p:nvSpPr>
        <p:spPr>
          <a:xfrm>
            <a:off x="4983376" y="2679016"/>
            <a:ext cx="3119154" cy="86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Python, SQL, MATLAB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Tableau, Microsoft Azure, Microsoft Office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Statistical Analysis, Data Visualization, Time-Series Analysis, Machine Learning, Deep Learning, Natural Language Processing</a:t>
            </a:r>
          </a:p>
        </p:txBody>
      </p:sp>
      <p:sp>
        <p:nvSpPr>
          <p:cNvPr id="423" name="Google Shape;423;p15"/>
          <p:cNvSpPr txBox="1"/>
          <p:nvPr/>
        </p:nvSpPr>
        <p:spPr>
          <a:xfrm>
            <a:off x="4865582" y="3685494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Projects: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4" name="Google Shape;424;p15"/>
          <p:cNvSpPr txBox="1"/>
          <p:nvPr/>
        </p:nvSpPr>
        <p:spPr>
          <a:xfrm>
            <a:off x="4865582" y="3975191"/>
            <a:ext cx="2827500" cy="760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Both"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California Drought Analysis &amp; Prediction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Both"/>
            </a:pPr>
            <a:r>
              <a:rPr lang="en" sz="900" dirty="0">
                <a:latin typeface="Fira Sans"/>
                <a:ea typeface="Fira Sans"/>
                <a:cs typeface="Fira Sans"/>
                <a:sym typeface="Fira Sans"/>
              </a:rPr>
              <a:t>Twitter Sentiment Analysis &amp; Stock Prices Prediction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Both"/>
            </a:pPr>
            <a:r>
              <a:rPr lang="en-US" sz="900" dirty="0">
                <a:latin typeface="Fira Sans"/>
                <a:ea typeface="Fira Sans"/>
                <a:cs typeface="Fira Sans"/>
                <a:sym typeface="Fira Sans"/>
              </a:rPr>
              <a:t>Rotor-Bar Fault Detection in 3 Phase Induction Motor</a:t>
            </a:r>
            <a:endParaRPr sz="9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Picture 126" descr="A picture containing person, outdoor, standing, sweater&#10;&#10;Description automatically generated">
            <a:extLst>
              <a:ext uri="{FF2B5EF4-FFF2-40B4-BE49-F238E27FC236}">
                <a16:creationId xmlns:a16="http://schemas.microsoft.com/office/drawing/2014/main" id="{DFE1BCE0-0A1A-4623-9E69-F562906D7F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95" t="17201" r="22219" b="8381"/>
          <a:stretch/>
        </p:blipFill>
        <p:spPr>
          <a:xfrm>
            <a:off x="818079" y="1291036"/>
            <a:ext cx="2827500" cy="3135364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72540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1691;p21">
            <a:extLst>
              <a:ext uri="{FF2B5EF4-FFF2-40B4-BE49-F238E27FC236}">
                <a16:creationId xmlns:a16="http://schemas.microsoft.com/office/drawing/2014/main" id="{1BC406A0-2DBD-49C6-8D6D-2B6056C68A27}"/>
              </a:ext>
            </a:extLst>
          </p:cNvPr>
          <p:cNvSpPr/>
          <p:nvPr/>
        </p:nvSpPr>
        <p:spPr>
          <a:xfrm>
            <a:off x="1035844" y="2571750"/>
            <a:ext cx="3849554" cy="79144"/>
          </a:xfrm>
          <a:custGeom>
            <a:avLst/>
            <a:gdLst/>
            <a:ahLst/>
            <a:cxnLst/>
            <a:rect l="l" t="t" r="r" b="b"/>
            <a:pathLst>
              <a:path w="138173" h="2377" extrusionOk="0">
                <a:moveTo>
                  <a:pt x="1" y="1"/>
                </a:moveTo>
                <a:lnTo>
                  <a:pt x="1" y="2376"/>
                </a:lnTo>
                <a:lnTo>
                  <a:pt x="138173" y="2376"/>
                </a:lnTo>
                <a:lnTo>
                  <a:pt x="138173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693;p21">
            <a:extLst>
              <a:ext uri="{FF2B5EF4-FFF2-40B4-BE49-F238E27FC236}">
                <a16:creationId xmlns:a16="http://schemas.microsoft.com/office/drawing/2014/main" id="{C996CDB9-9411-4656-9B1A-A4059F29AFF6}"/>
              </a:ext>
            </a:extLst>
          </p:cNvPr>
          <p:cNvSpPr/>
          <p:nvPr/>
        </p:nvSpPr>
        <p:spPr>
          <a:xfrm>
            <a:off x="1116980" y="891380"/>
            <a:ext cx="3768418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129115" y="1"/>
                </a:moveTo>
                <a:lnTo>
                  <a:pt x="98745" y="39143"/>
                </a:lnTo>
                <a:lnTo>
                  <a:pt x="0" y="39143"/>
                </a:lnTo>
                <a:lnTo>
                  <a:pt x="0" y="41519"/>
                </a:lnTo>
                <a:lnTo>
                  <a:pt x="99916" y="41519"/>
                </a:lnTo>
                <a:lnTo>
                  <a:pt x="130287" y="2376"/>
                </a:lnTo>
                <a:lnTo>
                  <a:pt x="137856" y="2376"/>
                </a:lnTo>
                <a:lnTo>
                  <a:pt x="13785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699;p21">
            <a:extLst>
              <a:ext uri="{FF2B5EF4-FFF2-40B4-BE49-F238E27FC236}">
                <a16:creationId xmlns:a16="http://schemas.microsoft.com/office/drawing/2014/main" id="{1E60ADD4-E465-4A5D-8EDF-E961FA811A7C}"/>
              </a:ext>
            </a:extLst>
          </p:cNvPr>
          <p:cNvSpPr/>
          <p:nvPr/>
        </p:nvSpPr>
        <p:spPr>
          <a:xfrm>
            <a:off x="1116980" y="2999438"/>
            <a:ext cx="3768418" cy="1304250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0" y="1"/>
                </a:moveTo>
                <a:lnTo>
                  <a:pt x="0" y="2376"/>
                </a:lnTo>
                <a:lnTo>
                  <a:pt x="98745" y="2376"/>
                </a:lnTo>
                <a:lnTo>
                  <a:pt x="128767" y="41075"/>
                </a:lnTo>
                <a:lnTo>
                  <a:pt x="129115" y="41518"/>
                </a:lnTo>
                <a:lnTo>
                  <a:pt x="137856" y="41518"/>
                </a:lnTo>
                <a:lnTo>
                  <a:pt x="137856" y="39143"/>
                </a:lnTo>
                <a:lnTo>
                  <a:pt x="130287" y="39143"/>
                </a:lnTo>
                <a:lnTo>
                  <a:pt x="100265" y="476"/>
                </a:lnTo>
                <a:lnTo>
                  <a:pt x="99916" y="1"/>
                </a:lnTo>
                <a:close/>
              </a:path>
            </a:pathLst>
          </a:custGeom>
          <a:solidFill>
            <a:srgbClr val="002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 txBox="1"/>
          <p:nvPr/>
        </p:nvSpPr>
        <p:spPr>
          <a:xfrm>
            <a:off x="717400" y="411475"/>
            <a:ext cx="3504556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What is Document Classification?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04;p21">
            <a:extLst>
              <a:ext uri="{FF2B5EF4-FFF2-40B4-BE49-F238E27FC236}">
                <a16:creationId xmlns:a16="http://schemas.microsoft.com/office/drawing/2014/main" id="{2EF5E5F1-46C6-4CDA-AC08-34DAC1926EBB}"/>
              </a:ext>
            </a:extLst>
          </p:cNvPr>
          <p:cNvSpPr/>
          <p:nvPr/>
        </p:nvSpPr>
        <p:spPr>
          <a:xfrm>
            <a:off x="5156612" y="411885"/>
            <a:ext cx="3351593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23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05;p21">
            <a:extLst>
              <a:ext uri="{FF2B5EF4-FFF2-40B4-BE49-F238E27FC236}">
                <a16:creationId xmlns:a16="http://schemas.microsoft.com/office/drawing/2014/main" id="{2124FD14-F68C-4F3C-AC56-CA487C934AF8}"/>
              </a:ext>
            </a:extLst>
          </p:cNvPr>
          <p:cNvSpPr/>
          <p:nvPr/>
        </p:nvSpPr>
        <p:spPr>
          <a:xfrm>
            <a:off x="5156613" y="41188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1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" name="Google Shape;1706;p21">
            <a:extLst>
              <a:ext uri="{FF2B5EF4-FFF2-40B4-BE49-F238E27FC236}">
                <a16:creationId xmlns:a16="http://schemas.microsoft.com/office/drawing/2014/main" id="{E7E1AE7C-0905-46B3-84BC-FCD7BF912725}"/>
              </a:ext>
            </a:extLst>
          </p:cNvPr>
          <p:cNvSpPr/>
          <p:nvPr/>
        </p:nvSpPr>
        <p:spPr>
          <a:xfrm>
            <a:off x="5156613" y="2089089"/>
            <a:ext cx="3351592" cy="970184"/>
          </a:xfrm>
          <a:custGeom>
            <a:avLst/>
            <a:gdLst/>
            <a:ahLst/>
            <a:cxnLst/>
            <a:rect l="l" t="t" r="r" b="b"/>
            <a:pathLst>
              <a:path w="52160" h="30245" extrusionOk="0">
                <a:moveTo>
                  <a:pt x="4751" y="0"/>
                </a:moveTo>
                <a:cubicBezTo>
                  <a:pt x="2122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22" y="30244"/>
                  <a:pt x="4751" y="30244"/>
                </a:cubicBezTo>
                <a:lnTo>
                  <a:pt x="47409" y="30244"/>
                </a:lnTo>
                <a:cubicBezTo>
                  <a:pt x="50006" y="30244"/>
                  <a:pt x="52159" y="28122"/>
                  <a:pt x="52159" y="25494"/>
                </a:cubicBezTo>
                <a:lnTo>
                  <a:pt x="52159" y="4751"/>
                </a:lnTo>
                <a:cubicBezTo>
                  <a:pt x="52159" y="2122"/>
                  <a:pt x="50006" y="0"/>
                  <a:pt x="47409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707;p21">
            <a:extLst>
              <a:ext uri="{FF2B5EF4-FFF2-40B4-BE49-F238E27FC236}">
                <a16:creationId xmlns:a16="http://schemas.microsoft.com/office/drawing/2014/main" id="{0DF6F10E-DE1E-467F-9923-661AC6B76C15}"/>
              </a:ext>
            </a:extLst>
          </p:cNvPr>
          <p:cNvSpPr/>
          <p:nvPr/>
        </p:nvSpPr>
        <p:spPr>
          <a:xfrm>
            <a:off x="5156613" y="2089089"/>
            <a:ext cx="430769" cy="970184"/>
          </a:xfrm>
          <a:custGeom>
            <a:avLst/>
            <a:gdLst/>
            <a:ahLst/>
            <a:cxnLst/>
            <a:rect l="l" t="t" r="r" b="b"/>
            <a:pathLst>
              <a:path w="13429" h="30245" extrusionOk="0">
                <a:moveTo>
                  <a:pt x="4751" y="0"/>
                </a:moveTo>
                <a:cubicBezTo>
                  <a:pt x="2154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54" y="30244"/>
                  <a:pt x="4751" y="30244"/>
                </a:cubicBezTo>
                <a:lnTo>
                  <a:pt x="13428" y="30244"/>
                </a:lnTo>
                <a:lnTo>
                  <a:pt x="1342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2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" name="Google Shape;1710;p21">
            <a:extLst>
              <a:ext uri="{FF2B5EF4-FFF2-40B4-BE49-F238E27FC236}">
                <a16:creationId xmlns:a16="http://schemas.microsoft.com/office/drawing/2014/main" id="{8BA2CE81-1F57-409C-A401-14C152BD64B6}"/>
              </a:ext>
            </a:extLst>
          </p:cNvPr>
          <p:cNvSpPr/>
          <p:nvPr/>
        </p:nvSpPr>
        <p:spPr>
          <a:xfrm>
            <a:off x="5156605" y="3769526"/>
            <a:ext cx="3351591" cy="971178"/>
          </a:xfrm>
          <a:custGeom>
            <a:avLst/>
            <a:gdLst/>
            <a:ahLst/>
            <a:cxnLst/>
            <a:rect l="l" t="t" r="r" b="b"/>
            <a:pathLst>
              <a:path w="521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22"/>
                  <a:pt x="52128" y="25525"/>
                </a:cubicBezTo>
                <a:lnTo>
                  <a:pt x="52128" y="4750"/>
                </a:lnTo>
                <a:cubicBezTo>
                  <a:pt x="52128" y="2122"/>
                  <a:pt x="50006" y="0"/>
                  <a:pt x="47378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711;p21">
            <a:extLst>
              <a:ext uri="{FF2B5EF4-FFF2-40B4-BE49-F238E27FC236}">
                <a16:creationId xmlns:a16="http://schemas.microsoft.com/office/drawing/2014/main" id="{7B17A017-A79A-4CB8-967A-DE9AF3965175}"/>
              </a:ext>
            </a:extLst>
          </p:cNvPr>
          <p:cNvSpPr/>
          <p:nvPr/>
        </p:nvSpPr>
        <p:spPr>
          <a:xfrm>
            <a:off x="5156606" y="3769526"/>
            <a:ext cx="430769" cy="971178"/>
          </a:xfrm>
          <a:custGeom>
            <a:avLst/>
            <a:gdLst/>
            <a:ahLst/>
            <a:cxnLst/>
            <a:rect l="l" t="t" r="r" b="b"/>
            <a:pathLst>
              <a:path w="134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3</a:t>
            </a:r>
            <a:endParaRPr sz="3000" dirty="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6" name="Google Shape;1712;p21">
            <a:extLst>
              <a:ext uri="{FF2B5EF4-FFF2-40B4-BE49-F238E27FC236}">
                <a16:creationId xmlns:a16="http://schemas.microsoft.com/office/drawing/2014/main" id="{D5AA5A03-4F96-48EE-930F-7F0F14B02BE6}"/>
              </a:ext>
            </a:extLst>
          </p:cNvPr>
          <p:cNvSpPr txBox="1"/>
          <p:nvPr/>
        </p:nvSpPr>
        <p:spPr>
          <a:xfrm>
            <a:off x="5587374" y="411875"/>
            <a:ext cx="276366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Document</a:t>
            </a:r>
          </a:p>
        </p:txBody>
      </p:sp>
      <p:sp>
        <p:nvSpPr>
          <p:cNvPr id="17" name="Google Shape;1713;p21">
            <a:extLst>
              <a:ext uri="{FF2B5EF4-FFF2-40B4-BE49-F238E27FC236}">
                <a16:creationId xmlns:a16="http://schemas.microsoft.com/office/drawing/2014/main" id="{B055B99F-E262-4054-A2F6-0E86E9D1956C}"/>
              </a:ext>
            </a:extLst>
          </p:cNvPr>
          <p:cNvSpPr txBox="1"/>
          <p:nvPr/>
        </p:nvSpPr>
        <p:spPr>
          <a:xfrm>
            <a:off x="5587375" y="776075"/>
            <a:ext cx="26708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Item of information that has content related to some specific category.</a:t>
            </a:r>
          </a:p>
        </p:txBody>
      </p:sp>
      <p:sp>
        <p:nvSpPr>
          <p:cNvPr id="18" name="Google Shape;1714;p21">
            <a:extLst>
              <a:ext uri="{FF2B5EF4-FFF2-40B4-BE49-F238E27FC236}">
                <a16:creationId xmlns:a16="http://schemas.microsoft.com/office/drawing/2014/main" id="{81B14AB8-40A0-44CC-B282-46AF5E262909}"/>
              </a:ext>
            </a:extLst>
          </p:cNvPr>
          <p:cNvSpPr txBox="1"/>
          <p:nvPr/>
        </p:nvSpPr>
        <p:spPr>
          <a:xfrm>
            <a:off x="5587375" y="2088550"/>
            <a:ext cx="276366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Process of assigning categories</a:t>
            </a:r>
          </a:p>
        </p:txBody>
      </p:sp>
      <p:sp>
        <p:nvSpPr>
          <p:cNvPr id="19" name="Google Shape;1715;p21">
            <a:extLst>
              <a:ext uri="{FF2B5EF4-FFF2-40B4-BE49-F238E27FC236}">
                <a16:creationId xmlns:a16="http://schemas.microsoft.com/office/drawing/2014/main" id="{C15E9A20-0DA8-4019-B806-5B1559FFFBDD}"/>
              </a:ext>
            </a:extLst>
          </p:cNvPr>
          <p:cNvSpPr txBox="1"/>
          <p:nvPr/>
        </p:nvSpPr>
        <p:spPr>
          <a:xfrm>
            <a:off x="5587374" y="2452750"/>
            <a:ext cx="2763667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T</a:t>
            </a:r>
            <a:r>
              <a:rPr lang="en" sz="1050" dirty="0">
                <a:latin typeface="Fira Sans"/>
                <a:ea typeface="Fira Sans"/>
                <a:cs typeface="Fira Sans"/>
                <a:sym typeface="Fira Sans"/>
              </a:rPr>
              <a:t>o documents to make them easier to manage, search, filter, or analyze.</a:t>
            </a:r>
            <a:endParaRPr sz="105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" name="Google Shape;1718;p21">
            <a:extLst>
              <a:ext uri="{FF2B5EF4-FFF2-40B4-BE49-F238E27FC236}">
                <a16:creationId xmlns:a16="http://schemas.microsoft.com/office/drawing/2014/main" id="{9366F347-B1FF-4BAB-B89B-373241B0F0AE}"/>
              </a:ext>
            </a:extLst>
          </p:cNvPr>
          <p:cNvSpPr txBox="1"/>
          <p:nvPr/>
        </p:nvSpPr>
        <p:spPr>
          <a:xfrm>
            <a:off x="5586475" y="3774073"/>
            <a:ext cx="2764567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Collaborative task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" name="Google Shape;1719;p21">
            <a:extLst>
              <a:ext uri="{FF2B5EF4-FFF2-40B4-BE49-F238E27FC236}">
                <a16:creationId xmlns:a16="http://schemas.microsoft.com/office/drawing/2014/main" id="{1F601E70-5FE2-4144-A515-65BD9CAC33FF}"/>
              </a:ext>
            </a:extLst>
          </p:cNvPr>
          <p:cNvSpPr txBox="1"/>
          <p:nvPr/>
        </p:nvSpPr>
        <p:spPr>
          <a:xfrm>
            <a:off x="5586475" y="4138264"/>
            <a:ext cx="2764565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D</a:t>
            </a:r>
            <a:r>
              <a:rPr lang="en" sz="1050" dirty="0">
                <a:latin typeface="Fira Sans"/>
                <a:ea typeface="Fira Sans"/>
                <a:cs typeface="Fira Sans"/>
                <a:sym typeface="Fira Sans"/>
              </a:rPr>
              <a:t>ealing with text classification and visual classification</a:t>
            </a:r>
            <a:endParaRPr sz="105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" name="Google Shape;1701;p21">
            <a:extLst>
              <a:ext uri="{FF2B5EF4-FFF2-40B4-BE49-F238E27FC236}">
                <a16:creationId xmlns:a16="http://schemas.microsoft.com/office/drawing/2014/main" id="{5E3F500B-012B-4052-B077-8062AC4A0237}"/>
              </a:ext>
            </a:extLst>
          </p:cNvPr>
          <p:cNvSpPr/>
          <p:nvPr/>
        </p:nvSpPr>
        <p:spPr>
          <a:xfrm>
            <a:off x="936722" y="1416585"/>
            <a:ext cx="2330430" cy="2330398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0"/>
                </a:moveTo>
                <a:cubicBezTo>
                  <a:pt x="16278" y="0"/>
                  <a:pt x="0" y="16247"/>
                  <a:pt x="0" y="36325"/>
                </a:cubicBezTo>
                <a:cubicBezTo>
                  <a:pt x="0" y="56371"/>
                  <a:pt x="16278" y="72649"/>
                  <a:pt x="36325" y="72649"/>
                </a:cubicBezTo>
                <a:cubicBezTo>
                  <a:pt x="56403" y="72649"/>
                  <a:pt x="72649" y="56371"/>
                  <a:pt x="72649" y="36325"/>
                </a:cubicBezTo>
                <a:cubicBezTo>
                  <a:pt x="72649" y="16247"/>
                  <a:pt x="56403" y="0"/>
                  <a:pt x="36325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Medium"/>
                <a:ea typeface="Fira Sans Medium"/>
                <a:cs typeface="Fira Sans Medium"/>
                <a:sym typeface="Fira Sans Medium"/>
              </a:rPr>
              <a:t>Document Classification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" name="Google Shape;1692;p21">
            <a:extLst>
              <a:ext uri="{FF2B5EF4-FFF2-40B4-BE49-F238E27FC236}">
                <a16:creationId xmlns:a16="http://schemas.microsoft.com/office/drawing/2014/main" id="{692B2D66-F092-4136-A1A1-C9BF39D54B78}"/>
              </a:ext>
            </a:extLst>
          </p:cNvPr>
          <p:cNvSpPr/>
          <p:nvPr/>
        </p:nvSpPr>
        <p:spPr>
          <a:xfrm>
            <a:off x="4800040" y="249948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694;p21">
            <a:extLst>
              <a:ext uri="{FF2B5EF4-FFF2-40B4-BE49-F238E27FC236}">
                <a16:creationId xmlns:a16="http://schemas.microsoft.com/office/drawing/2014/main" id="{FB0E57E2-E26D-4689-9A99-192BD8389C35}"/>
              </a:ext>
            </a:extLst>
          </p:cNvPr>
          <p:cNvSpPr/>
          <p:nvPr/>
        </p:nvSpPr>
        <p:spPr>
          <a:xfrm>
            <a:off x="4800040" y="816222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5"/>
                </a:lnTo>
                <a:lnTo>
                  <a:pt x="1" y="7031"/>
                </a:lnTo>
                <a:lnTo>
                  <a:pt x="8330" y="3515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1700;p21">
            <a:extLst>
              <a:ext uri="{FF2B5EF4-FFF2-40B4-BE49-F238E27FC236}">
                <a16:creationId xmlns:a16="http://schemas.microsoft.com/office/drawing/2014/main" id="{33F36686-1620-4E00-8A17-4C6A299CC13C}"/>
              </a:ext>
            </a:extLst>
          </p:cNvPr>
          <p:cNvSpPr/>
          <p:nvPr/>
        </p:nvSpPr>
        <p:spPr>
          <a:xfrm>
            <a:off x="4800040" y="415330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002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07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Why is Document Classification Important?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639;p20">
            <a:extLst>
              <a:ext uri="{FF2B5EF4-FFF2-40B4-BE49-F238E27FC236}">
                <a16:creationId xmlns:a16="http://schemas.microsoft.com/office/drawing/2014/main" id="{21CE2DDB-C308-4E93-BADE-9223901A683D}"/>
              </a:ext>
            </a:extLst>
          </p:cNvPr>
          <p:cNvSpPr/>
          <p:nvPr/>
        </p:nvSpPr>
        <p:spPr>
          <a:xfrm>
            <a:off x="1723726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40;p20">
            <a:extLst>
              <a:ext uri="{FF2B5EF4-FFF2-40B4-BE49-F238E27FC236}">
                <a16:creationId xmlns:a16="http://schemas.microsoft.com/office/drawing/2014/main" id="{EC170982-2ED5-4A8F-BCD9-8EA68098D556}"/>
              </a:ext>
            </a:extLst>
          </p:cNvPr>
          <p:cNvSpPr/>
          <p:nvPr/>
        </p:nvSpPr>
        <p:spPr>
          <a:xfrm>
            <a:off x="3673775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41;p20">
            <a:extLst>
              <a:ext uri="{FF2B5EF4-FFF2-40B4-BE49-F238E27FC236}">
                <a16:creationId xmlns:a16="http://schemas.microsoft.com/office/drawing/2014/main" id="{645EEB02-0227-4E98-A642-4461B79DAB82}"/>
              </a:ext>
            </a:extLst>
          </p:cNvPr>
          <p:cNvSpPr/>
          <p:nvPr/>
        </p:nvSpPr>
        <p:spPr>
          <a:xfrm>
            <a:off x="5622933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650;p20">
            <a:extLst>
              <a:ext uri="{FF2B5EF4-FFF2-40B4-BE49-F238E27FC236}">
                <a16:creationId xmlns:a16="http://schemas.microsoft.com/office/drawing/2014/main" id="{7F85394E-DFA3-4DAC-83A3-E5E90F6A5E7A}"/>
              </a:ext>
            </a:extLst>
          </p:cNvPr>
          <p:cNvGrpSpPr/>
          <p:nvPr/>
        </p:nvGrpSpPr>
        <p:grpSpPr>
          <a:xfrm>
            <a:off x="1968965" y="1494746"/>
            <a:ext cx="1028439" cy="1111795"/>
            <a:chOff x="643984" y="1201022"/>
            <a:chExt cx="1312621" cy="1419011"/>
          </a:xfrm>
        </p:grpSpPr>
        <p:sp>
          <p:nvSpPr>
            <p:cNvPr id="16" name="Google Shape;1651;p20">
              <a:extLst>
                <a:ext uri="{FF2B5EF4-FFF2-40B4-BE49-F238E27FC236}">
                  <a16:creationId xmlns:a16="http://schemas.microsoft.com/office/drawing/2014/main" id="{B29C190A-1997-426E-9824-479185BAEC6E}"/>
                </a:ext>
              </a:extLst>
            </p:cNvPr>
            <p:cNvSpPr/>
            <p:nvPr/>
          </p:nvSpPr>
          <p:spPr>
            <a:xfrm>
              <a:off x="1135323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52;p20">
              <a:extLst>
                <a:ext uri="{FF2B5EF4-FFF2-40B4-BE49-F238E27FC236}">
                  <a16:creationId xmlns:a16="http://schemas.microsoft.com/office/drawing/2014/main" id="{67654BAD-4F90-4EB3-88E8-F01D1CFB2D14}"/>
                </a:ext>
              </a:extLst>
            </p:cNvPr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53;p20">
              <a:extLst>
                <a:ext uri="{FF2B5EF4-FFF2-40B4-BE49-F238E27FC236}">
                  <a16:creationId xmlns:a16="http://schemas.microsoft.com/office/drawing/2014/main" id="{7994BA07-DDF5-4EC8-88DD-9BE902A499FC}"/>
                </a:ext>
              </a:extLst>
            </p:cNvPr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657;p20">
            <a:extLst>
              <a:ext uri="{FF2B5EF4-FFF2-40B4-BE49-F238E27FC236}">
                <a16:creationId xmlns:a16="http://schemas.microsoft.com/office/drawing/2014/main" id="{7727BB18-3EC8-4080-A246-1A2C16000185}"/>
              </a:ext>
            </a:extLst>
          </p:cNvPr>
          <p:cNvGrpSpPr/>
          <p:nvPr/>
        </p:nvGrpSpPr>
        <p:grpSpPr>
          <a:xfrm>
            <a:off x="5885291" y="1494746"/>
            <a:ext cx="994257" cy="1111795"/>
            <a:chOff x="5044655" y="1201022"/>
            <a:chExt cx="1268994" cy="1419011"/>
          </a:xfrm>
        </p:grpSpPr>
        <p:sp>
          <p:nvSpPr>
            <p:cNvPr id="23" name="Google Shape;1658;p20">
              <a:extLst>
                <a:ext uri="{FF2B5EF4-FFF2-40B4-BE49-F238E27FC236}">
                  <a16:creationId xmlns:a16="http://schemas.microsoft.com/office/drawing/2014/main" id="{98E794BB-BF7F-4FB7-B3C1-517CFB32A6D0}"/>
                </a:ext>
              </a:extLst>
            </p:cNvPr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59;p20">
              <a:extLst>
                <a:ext uri="{FF2B5EF4-FFF2-40B4-BE49-F238E27FC236}">
                  <a16:creationId xmlns:a16="http://schemas.microsoft.com/office/drawing/2014/main" id="{C6D883A7-0E94-441C-B754-3ABA825048AA}"/>
                </a:ext>
              </a:extLst>
            </p:cNvPr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660;p20">
              <a:extLst>
                <a:ext uri="{FF2B5EF4-FFF2-40B4-BE49-F238E27FC236}">
                  <a16:creationId xmlns:a16="http://schemas.microsoft.com/office/drawing/2014/main" id="{332B222E-2EFC-40E1-9AF6-A2B45A609D08}"/>
                </a:ext>
              </a:extLst>
            </p:cNvPr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62;p20">
              <a:extLst>
                <a:ext uri="{FF2B5EF4-FFF2-40B4-BE49-F238E27FC236}">
                  <a16:creationId xmlns:a16="http://schemas.microsoft.com/office/drawing/2014/main" id="{2E72F14A-7CF6-4CF8-9C78-FE69E6DE98BF}"/>
                </a:ext>
              </a:extLst>
            </p:cNvPr>
            <p:cNvSpPr/>
            <p:nvPr/>
          </p:nvSpPr>
          <p:spPr>
            <a:xfrm>
              <a:off x="5746147" y="1705760"/>
              <a:ext cx="40646" cy="180309"/>
            </a:xfrm>
            <a:custGeom>
              <a:avLst/>
              <a:gdLst/>
              <a:ahLst/>
              <a:cxnLst/>
              <a:rect l="l" t="t" r="r" b="b"/>
              <a:pathLst>
                <a:path w="1268" h="5625" extrusionOk="0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65;p20">
              <a:extLst>
                <a:ext uri="{FF2B5EF4-FFF2-40B4-BE49-F238E27FC236}">
                  <a16:creationId xmlns:a16="http://schemas.microsoft.com/office/drawing/2014/main" id="{A0EDAA54-B428-46C6-A065-81AED1716521}"/>
                </a:ext>
              </a:extLst>
            </p:cNvPr>
            <p:cNvSpPr/>
            <p:nvPr/>
          </p:nvSpPr>
          <p:spPr>
            <a:xfrm>
              <a:off x="5521794" y="1841385"/>
              <a:ext cx="29459" cy="120815"/>
            </a:xfrm>
            <a:custGeom>
              <a:avLst/>
              <a:gdLst/>
              <a:ahLst/>
              <a:cxnLst/>
              <a:rect l="l" t="t" r="r" b="b"/>
              <a:pathLst>
                <a:path w="919" h="3769" extrusionOk="0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66;p20">
              <a:extLst>
                <a:ext uri="{FF2B5EF4-FFF2-40B4-BE49-F238E27FC236}">
                  <a16:creationId xmlns:a16="http://schemas.microsoft.com/office/drawing/2014/main" id="{06EE3D15-1BF3-4C42-9D56-40636E7420AC}"/>
                </a:ext>
              </a:extLst>
            </p:cNvPr>
            <p:cNvSpPr/>
            <p:nvPr/>
          </p:nvSpPr>
          <p:spPr>
            <a:xfrm>
              <a:off x="5756276" y="1891102"/>
              <a:ext cx="28465" cy="72124"/>
            </a:xfrm>
            <a:custGeom>
              <a:avLst/>
              <a:gdLst/>
              <a:ahLst/>
              <a:cxnLst/>
              <a:rect l="l" t="t" r="r" b="b"/>
              <a:pathLst>
                <a:path w="888" h="2250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68;p20">
              <a:extLst>
                <a:ext uri="{FF2B5EF4-FFF2-40B4-BE49-F238E27FC236}">
                  <a16:creationId xmlns:a16="http://schemas.microsoft.com/office/drawing/2014/main" id="{3491EFED-5055-49D9-BD0B-8971E04C10B1}"/>
                </a:ext>
              </a:extLst>
            </p:cNvPr>
            <p:cNvSpPr/>
            <p:nvPr/>
          </p:nvSpPr>
          <p:spPr>
            <a:xfrm>
              <a:off x="5576608" y="1905335"/>
              <a:ext cx="29459" cy="56866"/>
            </a:xfrm>
            <a:custGeom>
              <a:avLst/>
              <a:gdLst/>
              <a:ahLst/>
              <a:cxnLst/>
              <a:rect l="l" t="t" r="r" b="b"/>
              <a:pathLst>
                <a:path w="919" h="1774" extrusionOk="0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669;p20">
            <a:extLst>
              <a:ext uri="{FF2B5EF4-FFF2-40B4-BE49-F238E27FC236}">
                <a16:creationId xmlns:a16="http://schemas.microsoft.com/office/drawing/2014/main" id="{9475D88B-9289-4ED2-B0B6-57559C1AF8B0}"/>
              </a:ext>
            </a:extLst>
          </p:cNvPr>
          <p:cNvGrpSpPr/>
          <p:nvPr/>
        </p:nvGrpSpPr>
        <p:grpSpPr>
          <a:xfrm>
            <a:off x="3947408" y="1494746"/>
            <a:ext cx="987877" cy="1111795"/>
            <a:chOff x="2870204" y="1201022"/>
            <a:chExt cx="1260851" cy="1419011"/>
          </a:xfrm>
        </p:grpSpPr>
        <p:sp>
          <p:nvSpPr>
            <p:cNvPr id="35" name="Google Shape;1670;p20">
              <a:extLst>
                <a:ext uri="{FF2B5EF4-FFF2-40B4-BE49-F238E27FC236}">
                  <a16:creationId xmlns:a16="http://schemas.microsoft.com/office/drawing/2014/main" id="{5B13529E-0612-46BD-9EF1-F373A5323889}"/>
                </a:ext>
              </a:extLst>
            </p:cNvPr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71;p20">
              <a:extLst>
                <a:ext uri="{FF2B5EF4-FFF2-40B4-BE49-F238E27FC236}">
                  <a16:creationId xmlns:a16="http://schemas.microsoft.com/office/drawing/2014/main" id="{F3B2542E-E6AE-45D5-B2D3-AF8EF494E7F5}"/>
                </a:ext>
              </a:extLst>
            </p:cNvPr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72;p20">
              <a:extLst>
                <a:ext uri="{FF2B5EF4-FFF2-40B4-BE49-F238E27FC236}">
                  <a16:creationId xmlns:a16="http://schemas.microsoft.com/office/drawing/2014/main" id="{FF8F7CA2-2A13-45E6-8B47-F13446BBC725}"/>
                </a:ext>
              </a:extLst>
            </p:cNvPr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675;p20">
              <a:extLst>
                <a:ext uri="{FF2B5EF4-FFF2-40B4-BE49-F238E27FC236}">
                  <a16:creationId xmlns:a16="http://schemas.microsoft.com/office/drawing/2014/main" id="{CDD2F4D4-B76E-4C11-A9AE-2C2B53E53C1E}"/>
                </a:ext>
              </a:extLst>
            </p:cNvPr>
            <p:cNvSpPr/>
            <p:nvPr/>
          </p:nvSpPr>
          <p:spPr>
            <a:xfrm>
              <a:off x="3318910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77;p20">
              <a:extLst>
                <a:ext uri="{FF2B5EF4-FFF2-40B4-BE49-F238E27FC236}">
                  <a16:creationId xmlns:a16="http://schemas.microsoft.com/office/drawing/2014/main" id="{531E3C21-69D8-496A-B10F-A2F4EF5B0761}"/>
                </a:ext>
              </a:extLst>
            </p:cNvPr>
            <p:cNvSpPr/>
            <p:nvPr/>
          </p:nvSpPr>
          <p:spPr>
            <a:xfrm>
              <a:off x="3428538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3" y="3959"/>
                  </a:lnTo>
                  <a:lnTo>
                    <a:pt x="117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1678;p20">
            <a:extLst>
              <a:ext uri="{FF2B5EF4-FFF2-40B4-BE49-F238E27FC236}">
                <a16:creationId xmlns:a16="http://schemas.microsoft.com/office/drawing/2014/main" id="{7737249C-4CE5-4222-9B59-46E46935AD6D}"/>
              </a:ext>
            </a:extLst>
          </p:cNvPr>
          <p:cNvSpPr txBox="1"/>
          <p:nvPr/>
        </p:nvSpPr>
        <p:spPr>
          <a:xfrm>
            <a:off x="1723726" y="2807702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Crucial for Organizations</a:t>
            </a:r>
            <a:endParaRPr sz="12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" name="Google Shape;1679;p20">
            <a:extLst>
              <a:ext uri="{FF2B5EF4-FFF2-40B4-BE49-F238E27FC236}">
                <a16:creationId xmlns:a16="http://schemas.microsoft.com/office/drawing/2014/main" id="{1C7BFA5D-B716-4B26-BD08-D4A5E2D82420}"/>
              </a:ext>
            </a:extLst>
          </p:cNvPr>
          <p:cNvSpPr txBox="1"/>
          <p:nvPr/>
        </p:nvSpPr>
        <p:spPr>
          <a:xfrm>
            <a:off x="1723726" y="3288949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H</a:t>
            </a:r>
            <a:r>
              <a:rPr lang="en" sz="1050" dirty="0">
                <a:latin typeface="Fira Sans"/>
                <a:ea typeface="Fira Sans"/>
                <a:cs typeface="Fira Sans"/>
                <a:sym typeface="Fira Sans"/>
              </a:rPr>
              <a:t>elps </a:t>
            </a: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in saving information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And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Fira Sans"/>
                <a:ea typeface="Fira Sans"/>
                <a:cs typeface="Fira Sans"/>
                <a:sym typeface="Fira Sans"/>
              </a:rPr>
              <a:t>Finding documents whenever required</a:t>
            </a:r>
            <a:endParaRPr sz="105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" name="Google Shape;1680;p20">
            <a:extLst>
              <a:ext uri="{FF2B5EF4-FFF2-40B4-BE49-F238E27FC236}">
                <a16:creationId xmlns:a16="http://schemas.microsoft.com/office/drawing/2014/main" id="{93596A58-3EC3-4AAF-B273-A72D66CCAFFC}"/>
              </a:ext>
            </a:extLst>
          </p:cNvPr>
          <p:cNvSpPr txBox="1"/>
          <p:nvPr/>
        </p:nvSpPr>
        <p:spPr>
          <a:xfrm>
            <a:off x="3673342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Effective</a:t>
            </a:r>
            <a:endParaRPr sz="1200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" name="Google Shape;1681;p20">
            <a:extLst>
              <a:ext uri="{FF2B5EF4-FFF2-40B4-BE49-F238E27FC236}">
                <a16:creationId xmlns:a16="http://schemas.microsoft.com/office/drawing/2014/main" id="{E3C406EF-7F34-46C1-931C-C7DC1736AB81}"/>
              </a:ext>
            </a:extLst>
          </p:cNvPr>
          <p:cNvSpPr txBox="1"/>
          <p:nvPr/>
        </p:nvSpPr>
        <p:spPr>
          <a:xfrm>
            <a:off x="3673341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latin typeface="Fira Sans"/>
                <a:ea typeface="Fira Sans"/>
                <a:cs typeface="Fira Sans"/>
                <a:sym typeface="Fira Sans"/>
              </a:rPr>
              <a:t>For collection and storage of data</a:t>
            </a:r>
            <a:endParaRPr sz="105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" name="Google Shape;1682;p20">
            <a:extLst>
              <a:ext uri="{FF2B5EF4-FFF2-40B4-BE49-F238E27FC236}">
                <a16:creationId xmlns:a16="http://schemas.microsoft.com/office/drawing/2014/main" id="{C9C6E22A-8ECB-45FA-A1BE-4DECAB3A8579}"/>
              </a:ext>
            </a:extLst>
          </p:cNvPr>
          <p:cNvSpPr txBox="1"/>
          <p:nvPr/>
        </p:nvSpPr>
        <p:spPr>
          <a:xfrm>
            <a:off x="5623170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</a:t>
            </a:r>
            <a:r>
              <a:rPr lang="en" sz="12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ast and efficient</a:t>
            </a:r>
            <a:endParaRPr sz="1200" dirty="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8" name="Google Shape;1683;p20">
            <a:extLst>
              <a:ext uri="{FF2B5EF4-FFF2-40B4-BE49-F238E27FC236}">
                <a16:creationId xmlns:a16="http://schemas.microsoft.com/office/drawing/2014/main" id="{80A5F9D3-6359-4D69-82C2-6F25A88FBF18}"/>
              </a:ext>
            </a:extLst>
          </p:cNvPr>
          <p:cNvSpPr txBox="1"/>
          <p:nvPr/>
        </p:nvSpPr>
        <p:spPr>
          <a:xfrm>
            <a:off x="5623169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latin typeface="Fira Sans"/>
                <a:ea typeface="Fira Sans"/>
                <a:cs typeface="Fira Sans"/>
                <a:sym typeface="Fira Sans"/>
              </a:rPr>
              <a:t>And frees up human resources for better brainstorming works in any organization</a:t>
            </a:r>
            <a:endParaRPr sz="105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017994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About the Dataset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3927;p38">
            <a:extLst>
              <a:ext uri="{FF2B5EF4-FFF2-40B4-BE49-F238E27FC236}">
                <a16:creationId xmlns:a16="http://schemas.microsoft.com/office/drawing/2014/main" id="{087CF3B1-9BAA-4790-A0E0-33B6C176F9B6}"/>
              </a:ext>
            </a:extLst>
          </p:cNvPr>
          <p:cNvSpPr/>
          <p:nvPr/>
        </p:nvSpPr>
        <p:spPr>
          <a:xfrm>
            <a:off x="3987635" y="939260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928;p38">
            <a:extLst>
              <a:ext uri="{FF2B5EF4-FFF2-40B4-BE49-F238E27FC236}">
                <a16:creationId xmlns:a16="http://schemas.microsoft.com/office/drawing/2014/main" id="{C01A2438-077E-489D-82E3-872A6C2757F7}"/>
              </a:ext>
            </a:extLst>
          </p:cNvPr>
          <p:cNvSpPr/>
          <p:nvPr/>
        </p:nvSpPr>
        <p:spPr>
          <a:xfrm>
            <a:off x="3987635" y="93821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4" name="Google Shape;3929;p38">
            <a:extLst>
              <a:ext uri="{FF2B5EF4-FFF2-40B4-BE49-F238E27FC236}">
                <a16:creationId xmlns:a16="http://schemas.microsoft.com/office/drawing/2014/main" id="{1055E089-906A-4B7E-9327-406AE409CE21}"/>
              </a:ext>
            </a:extLst>
          </p:cNvPr>
          <p:cNvSpPr/>
          <p:nvPr/>
        </p:nvSpPr>
        <p:spPr>
          <a:xfrm>
            <a:off x="3976265" y="92684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930;p38">
            <a:extLst>
              <a:ext uri="{FF2B5EF4-FFF2-40B4-BE49-F238E27FC236}">
                <a16:creationId xmlns:a16="http://schemas.microsoft.com/office/drawing/2014/main" id="{E8E010B5-CC2F-4301-B753-00F2A74DE2B4}"/>
              </a:ext>
            </a:extLst>
          </p:cNvPr>
          <p:cNvSpPr/>
          <p:nvPr/>
        </p:nvSpPr>
        <p:spPr>
          <a:xfrm>
            <a:off x="3987635" y="1729771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31;p38">
            <a:extLst>
              <a:ext uri="{FF2B5EF4-FFF2-40B4-BE49-F238E27FC236}">
                <a16:creationId xmlns:a16="http://schemas.microsoft.com/office/drawing/2014/main" id="{4DD3B5D3-62FD-47BC-AA8F-49682B0ECF26}"/>
              </a:ext>
            </a:extLst>
          </p:cNvPr>
          <p:cNvSpPr/>
          <p:nvPr/>
        </p:nvSpPr>
        <p:spPr>
          <a:xfrm>
            <a:off x="3987635" y="1729771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44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44"/>
                  <a:pt x="14790" y="1"/>
                  <a:pt x="953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32;p38">
            <a:extLst>
              <a:ext uri="{FF2B5EF4-FFF2-40B4-BE49-F238E27FC236}">
                <a16:creationId xmlns:a16="http://schemas.microsoft.com/office/drawing/2014/main" id="{E2510867-F6EA-4BF5-AE01-21D276428AAB}"/>
              </a:ext>
            </a:extLst>
          </p:cNvPr>
          <p:cNvSpPr/>
          <p:nvPr/>
        </p:nvSpPr>
        <p:spPr>
          <a:xfrm>
            <a:off x="3976265" y="1717355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933;p38">
            <a:extLst>
              <a:ext uri="{FF2B5EF4-FFF2-40B4-BE49-F238E27FC236}">
                <a16:creationId xmlns:a16="http://schemas.microsoft.com/office/drawing/2014/main" id="{59B10A79-67FE-4889-898A-948C8F83DCE4}"/>
              </a:ext>
            </a:extLst>
          </p:cNvPr>
          <p:cNvSpPr/>
          <p:nvPr/>
        </p:nvSpPr>
        <p:spPr>
          <a:xfrm>
            <a:off x="3987635" y="2520282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934;p38">
            <a:extLst>
              <a:ext uri="{FF2B5EF4-FFF2-40B4-BE49-F238E27FC236}">
                <a16:creationId xmlns:a16="http://schemas.microsoft.com/office/drawing/2014/main" id="{1566DA95-2927-4AE5-83BD-55C731ADBA8A}"/>
              </a:ext>
            </a:extLst>
          </p:cNvPr>
          <p:cNvSpPr/>
          <p:nvPr/>
        </p:nvSpPr>
        <p:spPr>
          <a:xfrm>
            <a:off x="3987635" y="2519237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" name="Google Shape;3935;p38">
            <a:extLst>
              <a:ext uri="{FF2B5EF4-FFF2-40B4-BE49-F238E27FC236}">
                <a16:creationId xmlns:a16="http://schemas.microsoft.com/office/drawing/2014/main" id="{B0B66486-1BBC-4026-9217-0BD22B69D2A8}"/>
              </a:ext>
            </a:extLst>
          </p:cNvPr>
          <p:cNvSpPr/>
          <p:nvPr/>
        </p:nvSpPr>
        <p:spPr>
          <a:xfrm>
            <a:off x="3976265" y="2508912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36;p38">
            <a:extLst>
              <a:ext uri="{FF2B5EF4-FFF2-40B4-BE49-F238E27FC236}">
                <a16:creationId xmlns:a16="http://schemas.microsoft.com/office/drawing/2014/main" id="{6DDED84B-1EC7-47B8-8275-DF5C2CDFABA7}"/>
              </a:ext>
            </a:extLst>
          </p:cNvPr>
          <p:cNvSpPr/>
          <p:nvPr/>
        </p:nvSpPr>
        <p:spPr>
          <a:xfrm>
            <a:off x="3987635" y="3310793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937;p38">
            <a:extLst>
              <a:ext uri="{FF2B5EF4-FFF2-40B4-BE49-F238E27FC236}">
                <a16:creationId xmlns:a16="http://schemas.microsoft.com/office/drawing/2014/main" id="{02882187-60BD-4D00-ACD4-1ED67B55186E}"/>
              </a:ext>
            </a:extLst>
          </p:cNvPr>
          <p:cNvSpPr/>
          <p:nvPr/>
        </p:nvSpPr>
        <p:spPr>
          <a:xfrm>
            <a:off x="3987635" y="3310793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3" name="Google Shape;3938;p38">
            <a:extLst>
              <a:ext uri="{FF2B5EF4-FFF2-40B4-BE49-F238E27FC236}">
                <a16:creationId xmlns:a16="http://schemas.microsoft.com/office/drawing/2014/main" id="{09D60981-F5C0-4274-A615-E29AD5455AD9}"/>
              </a:ext>
            </a:extLst>
          </p:cNvPr>
          <p:cNvSpPr/>
          <p:nvPr/>
        </p:nvSpPr>
        <p:spPr>
          <a:xfrm>
            <a:off x="3976265" y="3299423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939;p38">
            <a:extLst>
              <a:ext uri="{FF2B5EF4-FFF2-40B4-BE49-F238E27FC236}">
                <a16:creationId xmlns:a16="http://schemas.microsoft.com/office/drawing/2014/main" id="{043948A5-DD60-47AC-9F73-E68F9CF1A100}"/>
              </a:ext>
            </a:extLst>
          </p:cNvPr>
          <p:cNvSpPr/>
          <p:nvPr/>
        </p:nvSpPr>
        <p:spPr>
          <a:xfrm>
            <a:off x="3987635" y="4101304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3940;p38">
            <a:extLst>
              <a:ext uri="{FF2B5EF4-FFF2-40B4-BE49-F238E27FC236}">
                <a16:creationId xmlns:a16="http://schemas.microsoft.com/office/drawing/2014/main" id="{4EE6E2C0-DDE4-4690-B9E6-2F09A10A0FBE}"/>
              </a:ext>
            </a:extLst>
          </p:cNvPr>
          <p:cNvSpPr/>
          <p:nvPr/>
        </p:nvSpPr>
        <p:spPr>
          <a:xfrm>
            <a:off x="3987635" y="410130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" name="Google Shape;3941;p38">
            <a:extLst>
              <a:ext uri="{FF2B5EF4-FFF2-40B4-BE49-F238E27FC236}">
                <a16:creationId xmlns:a16="http://schemas.microsoft.com/office/drawing/2014/main" id="{5B1EA5DB-A09E-48FC-B0F2-B1FBAC3CF66C}"/>
              </a:ext>
            </a:extLst>
          </p:cNvPr>
          <p:cNvSpPr/>
          <p:nvPr/>
        </p:nvSpPr>
        <p:spPr>
          <a:xfrm>
            <a:off x="3976265" y="408993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3942;p38">
            <a:extLst>
              <a:ext uri="{FF2B5EF4-FFF2-40B4-BE49-F238E27FC236}">
                <a16:creationId xmlns:a16="http://schemas.microsoft.com/office/drawing/2014/main" id="{513E5966-3230-476E-BA81-59B7049B572C}"/>
              </a:ext>
            </a:extLst>
          </p:cNvPr>
          <p:cNvSpPr/>
          <p:nvPr/>
        </p:nvSpPr>
        <p:spPr>
          <a:xfrm>
            <a:off x="2878436" y="2263672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3943;p38">
            <a:extLst>
              <a:ext uri="{FF2B5EF4-FFF2-40B4-BE49-F238E27FC236}">
                <a16:creationId xmlns:a16="http://schemas.microsoft.com/office/drawing/2014/main" id="{89C5E917-155C-4A70-AB18-BDAA176606D9}"/>
              </a:ext>
            </a:extLst>
          </p:cNvPr>
          <p:cNvSpPr/>
          <p:nvPr/>
        </p:nvSpPr>
        <p:spPr>
          <a:xfrm>
            <a:off x="2878436" y="251407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3944;p38">
            <a:extLst>
              <a:ext uri="{FF2B5EF4-FFF2-40B4-BE49-F238E27FC236}">
                <a16:creationId xmlns:a16="http://schemas.microsoft.com/office/drawing/2014/main" id="{CC2E591C-43FC-4136-BE98-134CFA797F03}"/>
              </a:ext>
            </a:extLst>
          </p:cNvPr>
          <p:cNvSpPr/>
          <p:nvPr/>
        </p:nvSpPr>
        <p:spPr>
          <a:xfrm>
            <a:off x="2878436" y="2764476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3945;p38">
            <a:extLst>
              <a:ext uri="{FF2B5EF4-FFF2-40B4-BE49-F238E27FC236}">
                <a16:creationId xmlns:a16="http://schemas.microsoft.com/office/drawing/2014/main" id="{989D4845-091D-4704-B679-26797208C1F1}"/>
              </a:ext>
            </a:extLst>
          </p:cNvPr>
          <p:cNvSpPr/>
          <p:nvPr/>
        </p:nvSpPr>
        <p:spPr>
          <a:xfrm>
            <a:off x="2878436" y="301592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0"/>
                </a:moveTo>
                <a:cubicBezTo>
                  <a:pt x="919" y="0"/>
                  <a:pt x="0" y="918"/>
                  <a:pt x="0" y="2027"/>
                </a:cubicBezTo>
                <a:cubicBezTo>
                  <a:pt x="0" y="3167"/>
                  <a:pt x="919" y="4085"/>
                  <a:pt x="2027" y="4085"/>
                </a:cubicBezTo>
                <a:cubicBezTo>
                  <a:pt x="3167" y="4085"/>
                  <a:pt x="4086" y="3167"/>
                  <a:pt x="4086" y="2027"/>
                </a:cubicBezTo>
                <a:cubicBezTo>
                  <a:pt x="4086" y="918"/>
                  <a:pt x="3167" y="0"/>
                  <a:pt x="2027" y="0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3946;p38">
            <a:extLst>
              <a:ext uri="{FF2B5EF4-FFF2-40B4-BE49-F238E27FC236}">
                <a16:creationId xmlns:a16="http://schemas.microsoft.com/office/drawing/2014/main" id="{ED18B023-EE68-4D2C-A583-5FE88ADE0089}"/>
              </a:ext>
            </a:extLst>
          </p:cNvPr>
          <p:cNvSpPr/>
          <p:nvPr/>
        </p:nvSpPr>
        <p:spPr>
          <a:xfrm>
            <a:off x="2878436" y="3266293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3947;p38">
            <a:extLst>
              <a:ext uri="{FF2B5EF4-FFF2-40B4-BE49-F238E27FC236}">
                <a16:creationId xmlns:a16="http://schemas.microsoft.com/office/drawing/2014/main" id="{08DE834C-5650-4A35-8739-9048AD363EE9}"/>
              </a:ext>
            </a:extLst>
          </p:cNvPr>
          <p:cNvSpPr/>
          <p:nvPr/>
        </p:nvSpPr>
        <p:spPr>
          <a:xfrm>
            <a:off x="2944663" y="1458687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3948;p38">
            <a:extLst>
              <a:ext uri="{FF2B5EF4-FFF2-40B4-BE49-F238E27FC236}">
                <a16:creationId xmlns:a16="http://schemas.microsoft.com/office/drawing/2014/main" id="{1F508D91-BE58-4FE7-A807-468DD4078A65}"/>
              </a:ext>
            </a:extLst>
          </p:cNvPr>
          <p:cNvSpPr/>
          <p:nvPr/>
        </p:nvSpPr>
        <p:spPr>
          <a:xfrm>
            <a:off x="2944663" y="2087796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28692" y="0"/>
                </a:moveTo>
                <a:lnTo>
                  <a:pt x="10863" y="14916"/>
                </a:lnTo>
                <a:lnTo>
                  <a:pt x="0" y="14916"/>
                </a:lnTo>
                <a:lnTo>
                  <a:pt x="0" y="15296"/>
                </a:lnTo>
                <a:lnTo>
                  <a:pt x="10926" y="15296"/>
                </a:lnTo>
                <a:lnTo>
                  <a:pt x="28851" y="348"/>
                </a:lnTo>
                <a:lnTo>
                  <a:pt x="28692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3949;p38">
            <a:extLst>
              <a:ext uri="{FF2B5EF4-FFF2-40B4-BE49-F238E27FC236}">
                <a16:creationId xmlns:a16="http://schemas.microsoft.com/office/drawing/2014/main" id="{F3166420-B1A7-4667-BC01-192792A4A852}"/>
              </a:ext>
            </a:extLst>
          </p:cNvPr>
          <p:cNvSpPr/>
          <p:nvPr/>
        </p:nvSpPr>
        <p:spPr>
          <a:xfrm>
            <a:off x="2944663" y="3327358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3950;p38">
            <a:extLst>
              <a:ext uri="{FF2B5EF4-FFF2-40B4-BE49-F238E27FC236}">
                <a16:creationId xmlns:a16="http://schemas.microsoft.com/office/drawing/2014/main" id="{CF445D84-4B41-4750-A1D5-BE44170D155A}"/>
              </a:ext>
            </a:extLst>
          </p:cNvPr>
          <p:cNvSpPr/>
          <p:nvPr/>
        </p:nvSpPr>
        <p:spPr>
          <a:xfrm>
            <a:off x="2944663" y="3075911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0" y="1"/>
                </a:moveTo>
                <a:lnTo>
                  <a:pt x="0" y="381"/>
                </a:lnTo>
                <a:lnTo>
                  <a:pt x="10863" y="381"/>
                </a:lnTo>
                <a:lnTo>
                  <a:pt x="28692" y="15297"/>
                </a:lnTo>
                <a:lnTo>
                  <a:pt x="28851" y="14949"/>
                </a:lnTo>
                <a:lnTo>
                  <a:pt x="10958" y="33"/>
                </a:lnTo>
                <a:lnTo>
                  <a:pt x="1092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3951;p38">
            <a:extLst>
              <a:ext uri="{FF2B5EF4-FFF2-40B4-BE49-F238E27FC236}">
                <a16:creationId xmlns:a16="http://schemas.microsoft.com/office/drawing/2014/main" id="{30F68FE5-3FA3-4ABE-956F-4291CB6B02BC}"/>
              </a:ext>
            </a:extLst>
          </p:cNvPr>
          <p:cNvSpPr/>
          <p:nvPr/>
        </p:nvSpPr>
        <p:spPr>
          <a:xfrm>
            <a:off x="2944663" y="2825509"/>
            <a:ext cx="939530" cy="12448"/>
          </a:xfrm>
          <a:custGeom>
            <a:avLst/>
            <a:gdLst/>
            <a:ahLst/>
            <a:cxnLst/>
            <a:rect l="l" t="t" r="r" b="b"/>
            <a:pathLst>
              <a:path w="28756" h="381" extrusionOk="0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3952;p38">
            <a:extLst>
              <a:ext uri="{FF2B5EF4-FFF2-40B4-BE49-F238E27FC236}">
                <a16:creationId xmlns:a16="http://schemas.microsoft.com/office/drawing/2014/main" id="{8547F3F7-96DC-469C-8110-19535254D5CE}"/>
              </a:ext>
            </a:extLst>
          </p:cNvPr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78" name="Google Shape;3953;p38">
              <a:extLst>
                <a:ext uri="{FF2B5EF4-FFF2-40B4-BE49-F238E27FC236}">
                  <a16:creationId xmlns:a16="http://schemas.microsoft.com/office/drawing/2014/main" id="{EF06442B-5D8C-4C75-8A84-4F0C82C94372}"/>
                </a:ext>
              </a:extLst>
            </p:cNvPr>
            <p:cNvSpPr/>
            <p:nvPr/>
          </p:nvSpPr>
          <p:spPr>
            <a:xfrm>
              <a:off x="1574706" y="1500083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954;p38">
              <a:extLst>
                <a:ext uri="{FF2B5EF4-FFF2-40B4-BE49-F238E27FC236}">
                  <a16:creationId xmlns:a16="http://schemas.microsoft.com/office/drawing/2014/main" id="{402CF6E2-ED65-4AB6-981C-31EC03690E0A}"/>
                </a:ext>
              </a:extLst>
            </p:cNvPr>
            <p:cNvSpPr/>
            <p:nvPr/>
          </p:nvSpPr>
          <p:spPr>
            <a:xfrm>
              <a:off x="1006661" y="1475252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955;p38">
              <a:extLst>
                <a:ext uri="{FF2B5EF4-FFF2-40B4-BE49-F238E27FC236}">
                  <a16:creationId xmlns:a16="http://schemas.microsoft.com/office/drawing/2014/main" id="{B041477F-B07E-4C13-99DF-30BE701232D5}"/>
                </a:ext>
              </a:extLst>
            </p:cNvPr>
            <p:cNvSpPr/>
            <p:nvPr/>
          </p:nvSpPr>
          <p:spPr>
            <a:xfrm>
              <a:off x="1031493" y="1579151"/>
              <a:ext cx="519427" cy="2103129"/>
            </a:xfrm>
            <a:custGeom>
              <a:avLst/>
              <a:gdLst/>
              <a:ahLst/>
              <a:cxnLst/>
              <a:rect l="l" t="t" r="r" b="b"/>
              <a:pathLst>
                <a:path w="15898" h="64370" extrusionOk="0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956;p38">
              <a:extLst>
                <a:ext uri="{FF2B5EF4-FFF2-40B4-BE49-F238E27FC236}">
                  <a16:creationId xmlns:a16="http://schemas.microsoft.com/office/drawing/2014/main" id="{2B69973F-3A12-4546-97DB-1F0DCCEADE9E}"/>
                </a:ext>
              </a:extLst>
            </p:cNvPr>
            <p:cNvSpPr/>
            <p:nvPr/>
          </p:nvSpPr>
          <p:spPr>
            <a:xfrm>
              <a:off x="1047012" y="1606073"/>
              <a:ext cx="488389" cy="388182"/>
            </a:xfrm>
            <a:custGeom>
              <a:avLst/>
              <a:gdLst/>
              <a:ahLst/>
              <a:cxnLst/>
              <a:rect l="l" t="t" r="r" b="b"/>
              <a:pathLst>
                <a:path w="14948" h="11881" extrusionOk="0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957;p38">
              <a:extLst>
                <a:ext uri="{FF2B5EF4-FFF2-40B4-BE49-F238E27FC236}">
                  <a16:creationId xmlns:a16="http://schemas.microsoft.com/office/drawing/2014/main" id="{58BA92CC-D97A-4A44-861A-7CC2A790463D}"/>
                </a:ext>
              </a:extLst>
            </p:cNvPr>
            <p:cNvSpPr/>
            <p:nvPr/>
          </p:nvSpPr>
          <p:spPr>
            <a:xfrm>
              <a:off x="1071843" y="164286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958;p38">
              <a:extLst>
                <a:ext uri="{FF2B5EF4-FFF2-40B4-BE49-F238E27FC236}">
                  <a16:creationId xmlns:a16="http://schemas.microsoft.com/office/drawing/2014/main" id="{8EFE3534-860F-4DB0-A157-9BA15798556B}"/>
                </a:ext>
              </a:extLst>
            </p:cNvPr>
            <p:cNvSpPr/>
            <p:nvPr/>
          </p:nvSpPr>
          <p:spPr>
            <a:xfrm>
              <a:off x="1071843" y="166975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959;p38">
              <a:extLst>
                <a:ext uri="{FF2B5EF4-FFF2-40B4-BE49-F238E27FC236}">
                  <a16:creationId xmlns:a16="http://schemas.microsoft.com/office/drawing/2014/main" id="{CA3276CC-CB04-47FC-A4A7-D7991C15EF6B}"/>
                </a:ext>
              </a:extLst>
            </p:cNvPr>
            <p:cNvSpPr/>
            <p:nvPr/>
          </p:nvSpPr>
          <p:spPr>
            <a:xfrm>
              <a:off x="1071843" y="169562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960;p38">
              <a:extLst>
                <a:ext uri="{FF2B5EF4-FFF2-40B4-BE49-F238E27FC236}">
                  <a16:creationId xmlns:a16="http://schemas.microsoft.com/office/drawing/2014/main" id="{A4E4F98E-88DB-404F-9D9A-6663519BAD0B}"/>
                </a:ext>
              </a:extLst>
            </p:cNvPr>
            <p:cNvSpPr/>
            <p:nvPr/>
          </p:nvSpPr>
          <p:spPr>
            <a:xfrm>
              <a:off x="1380173" y="1844452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961;p38">
              <a:extLst>
                <a:ext uri="{FF2B5EF4-FFF2-40B4-BE49-F238E27FC236}">
                  <a16:creationId xmlns:a16="http://schemas.microsoft.com/office/drawing/2014/main" id="{D7F2E490-F209-46C4-85EC-5FF5AD8254E0}"/>
                </a:ext>
              </a:extLst>
            </p:cNvPr>
            <p:cNvSpPr/>
            <p:nvPr/>
          </p:nvSpPr>
          <p:spPr>
            <a:xfrm>
              <a:off x="1427777" y="1872386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962;p38">
              <a:extLst>
                <a:ext uri="{FF2B5EF4-FFF2-40B4-BE49-F238E27FC236}">
                  <a16:creationId xmlns:a16="http://schemas.microsoft.com/office/drawing/2014/main" id="{9ED0EBC2-222B-4B3D-9FFB-125EF4484804}"/>
                </a:ext>
              </a:extLst>
            </p:cNvPr>
            <p:cNvSpPr/>
            <p:nvPr/>
          </p:nvSpPr>
          <p:spPr>
            <a:xfrm>
              <a:off x="1476394" y="1900125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963;p38">
              <a:extLst>
                <a:ext uri="{FF2B5EF4-FFF2-40B4-BE49-F238E27FC236}">
                  <a16:creationId xmlns:a16="http://schemas.microsoft.com/office/drawing/2014/main" id="{732D74A6-3A18-4A81-AAC2-BF7F24A64068}"/>
                </a:ext>
              </a:extLst>
            </p:cNvPr>
            <p:cNvSpPr/>
            <p:nvPr/>
          </p:nvSpPr>
          <p:spPr>
            <a:xfrm>
              <a:off x="1047012" y="174453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964;p38">
              <a:extLst>
                <a:ext uri="{FF2B5EF4-FFF2-40B4-BE49-F238E27FC236}">
                  <a16:creationId xmlns:a16="http://schemas.microsoft.com/office/drawing/2014/main" id="{ADB52201-38F6-4FB6-87C0-17F22D1F89E5}"/>
                </a:ext>
              </a:extLst>
            </p:cNvPr>
            <p:cNvSpPr/>
            <p:nvPr/>
          </p:nvSpPr>
          <p:spPr>
            <a:xfrm>
              <a:off x="1071843" y="17815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965;p38">
              <a:extLst>
                <a:ext uri="{FF2B5EF4-FFF2-40B4-BE49-F238E27FC236}">
                  <a16:creationId xmlns:a16="http://schemas.microsoft.com/office/drawing/2014/main" id="{CA058359-D5EF-4832-8C19-EDD7AAA04726}"/>
                </a:ext>
              </a:extLst>
            </p:cNvPr>
            <p:cNvSpPr/>
            <p:nvPr/>
          </p:nvSpPr>
          <p:spPr>
            <a:xfrm>
              <a:off x="1071843" y="180736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966;p38">
              <a:extLst>
                <a:ext uri="{FF2B5EF4-FFF2-40B4-BE49-F238E27FC236}">
                  <a16:creationId xmlns:a16="http://schemas.microsoft.com/office/drawing/2014/main" id="{7D6182B9-5DD5-4344-AC01-CE9A90E735E0}"/>
                </a:ext>
              </a:extLst>
            </p:cNvPr>
            <p:cNvSpPr/>
            <p:nvPr/>
          </p:nvSpPr>
          <p:spPr>
            <a:xfrm>
              <a:off x="1071843" y="18342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967;p38">
              <a:extLst>
                <a:ext uri="{FF2B5EF4-FFF2-40B4-BE49-F238E27FC236}">
                  <a16:creationId xmlns:a16="http://schemas.microsoft.com/office/drawing/2014/main" id="{9B7361CD-95A5-42D8-8CFF-DE006AFE9766}"/>
                </a:ext>
              </a:extLst>
            </p:cNvPr>
            <p:cNvSpPr/>
            <p:nvPr/>
          </p:nvSpPr>
          <p:spPr>
            <a:xfrm>
              <a:off x="1380173" y="198308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968;p38">
              <a:extLst>
                <a:ext uri="{FF2B5EF4-FFF2-40B4-BE49-F238E27FC236}">
                  <a16:creationId xmlns:a16="http://schemas.microsoft.com/office/drawing/2014/main" id="{7F0BB554-F0C3-4FC5-83A9-99342DB45AD1}"/>
                </a:ext>
              </a:extLst>
            </p:cNvPr>
            <p:cNvSpPr/>
            <p:nvPr/>
          </p:nvSpPr>
          <p:spPr>
            <a:xfrm>
              <a:off x="1427777" y="201085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969;p38">
              <a:extLst>
                <a:ext uri="{FF2B5EF4-FFF2-40B4-BE49-F238E27FC236}">
                  <a16:creationId xmlns:a16="http://schemas.microsoft.com/office/drawing/2014/main" id="{91D2F5A9-1287-4AA0-AF03-A1DF2F6932CC}"/>
                </a:ext>
              </a:extLst>
            </p:cNvPr>
            <p:cNvSpPr/>
            <p:nvPr/>
          </p:nvSpPr>
          <p:spPr>
            <a:xfrm>
              <a:off x="1475381" y="203852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970;p38">
              <a:extLst>
                <a:ext uri="{FF2B5EF4-FFF2-40B4-BE49-F238E27FC236}">
                  <a16:creationId xmlns:a16="http://schemas.microsoft.com/office/drawing/2014/main" id="{07E46E11-EEA8-4115-B710-A257AFFD65A7}"/>
                </a:ext>
              </a:extLst>
            </p:cNvPr>
            <p:cNvSpPr/>
            <p:nvPr/>
          </p:nvSpPr>
          <p:spPr>
            <a:xfrm>
              <a:off x="1047012" y="1883168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971;p38">
              <a:extLst>
                <a:ext uri="{FF2B5EF4-FFF2-40B4-BE49-F238E27FC236}">
                  <a16:creationId xmlns:a16="http://schemas.microsoft.com/office/drawing/2014/main" id="{4DD9EA7F-9809-4243-8E5E-2F44A6C60322}"/>
                </a:ext>
              </a:extLst>
            </p:cNvPr>
            <p:cNvSpPr/>
            <p:nvPr/>
          </p:nvSpPr>
          <p:spPr>
            <a:xfrm>
              <a:off x="1071843" y="192015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972;p38">
              <a:extLst>
                <a:ext uri="{FF2B5EF4-FFF2-40B4-BE49-F238E27FC236}">
                  <a16:creationId xmlns:a16="http://schemas.microsoft.com/office/drawing/2014/main" id="{AC4751FD-774F-45EC-873B-919EFBA1044C}"/>
                </a:ext>
              </a:extLst>
            </p:cNvPr>
            <p:cNvSpPr/>
            <p:nvPr/>
          </p:nvSpPr>
          <p:spPr>
            <a:xfrm>
              <a:off x="1071843" y="194603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973;p38">
              <a:extLst>
                <a:ext uri="{FF2B5EF4-FFF2-40B4-BE49-F238E27FC236}">
                  <a16:creationId xmlns:a16="http://schemas.microsoft.com/office/drawing/2014/main" id="{5D0E9B53-0ACE-415A-A33B-0C24E05D720B}"/>
                </a:ext>
              </a:extLst>
            </p:cNvPr>
            <p:cNvSpPr/>
            <p:nvPr/>
          </p:nvSpPr>
          <p:spPr>
            <a:xfrm>
              <a:off x="1071843" y="197292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974;p38">
              <a:extLst>
                <a:ext uri="{FF2B5EF4-FFF2-40B4-BE49-F238E27FC236}">
                  <a16:creationId xmlns:a16="http://schemas.microsoft.com/office/drawing/2014/main" id="{0F216D60-9982-45B8-B970-67F9A94BE219}"/>
                </a:ext>
              </a:extLst>
            </p:cNvPr>
            <p:cNvSpPr/>
            <p:nvPr/>
          </p:nvSpPr>
          <p:spPr>
            <a:xfrm>
              <a:off x="1379128" y="212138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975;p38">
              <a:extLst>
                <a:ext uri="{FF2B5EF4-FFF2-40B4-BE49-F238E27FC236}">
                  <a16:creationId xmlns:a16="http://schemas.microsoft.com/office/drawing/2014/main" id="{3238EDFE-9851-4547-A249-774877AA2D41}"/>
                </a:ext>
              </a:extLst>
            </p:cNvPr>
            <p:cNvSpPr/>
            <p:nvPr/>
          </p:nvSpPr>
          <p:spPr>
            <a:xfrm>
              <a:off x="1427777" y="2149057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976;p38">
              <a:extLst>
                <a:ext uri="{FF2B5EF4-FFF2-40B4-BE49-F238E27FC236}">
                  <a16:creationId xmlns:a16="http://schemas.microsoft.com/office/drawing/2014/main" id="{36ED3C3F-DF59-48C5-9BC2-514720A9026B}"/>
                </a:ext>
              </a:extLst>
            </p:cNvPr>
            <p:cNvSpPr/>
            <p:nvPr/>
          </p:nvSpPr>
          <p:spPr>
            <a:xfrm>
              <a:off x="1475381" y="217676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977;p38">
              <a:extLst>
                <a:ext uri="{FF2B5EF4-FFF2-40B4-BE49-F238E27FC236}">
                  <a16:creationId xmlns:a16="http://schemas.microsoft.com/office/drawing/2014/main" id="{50D77C8A-BBCF-40A0-AC81-42298DB54B2E}"/>
                </a:ext>
              </a:extLst>
            </p:cNvPr>
            <p:cNvSpPr/>
            <p:nvPr/>
          </p:nvSpPr>
          <p:spPr>
            <a:xfrm>
              <a:off x="1047012" y="202137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978;p38">
              <a:extLst>
                <a:ext uri="{FF2B5EF4-FFF2-40B4-BE49-F238E27FC236}">
                  <a16:creationId xmlns:a16="http://schemas.microsoft.com/office/drawing/2014/main" id="{DFD13B01-2656-4F5E-A756-4C3DD15DE340}"/>
                </a:ext>
              </a:extLst>
            </p:cNvPr>
            <p:cNvSpPr/>
            <p:nvPr/>
          </p:nvSpPr>
          <p:spPr>
            <a:xfrm>
              <a:off x="1071843" y="205777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979;p38">
              <a:extLst>
                <a:ext uri="{FF2B5EF4-FFF2-40B4-BE49-F238E27FC236}">
                  <a16:creationId xmlns:a16="http://schemas.microsoft.com/office/drawing/2014/main" id="{8DDB1E60-B432-4ED6-9AD5-A7D676AF252E}"/>
                </a:ext>
              </a:extLst>
            </p:cNvPr>
            <p:cNvSpPr/>
            <p:nvPr/>
          </p:nvSpPr>
          <p:spPr>
            <a:xfrm>
              <a:off x="1071843" y="20846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980;p38">
              <a:extLst>
                <a:ext uri="{FF2B5EF4-FFF2-40B4-BE49-F238E27FC236}">
                  <a16:creationId xmlns:a16="http://schemas.microsoft.com/office/drawing/2014/main" id="{84A2823F-1AF6-406F-B021-E8CA4D856342}"/>
                </a:ext>
              </a:extLst>
            </p:cNvPr>
            <p:cNvSpPr/>
            <p:nvPr/>
          </p:nvSpPr>
          <p:spPr>
            <a:xfrm>
              <a:off x="1071843" y="2110536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981;p38">
              <a:extLst>
                <a:ext uri="{FF2B5EF4-FFF2-40B4-BE49-F238E27FC236}">
                  <a16:creationId xmlns:a16="http://schemas.microsoft.com/office/drawing/2014/main" id="{B42C8152-8063-4557-BCAB-C12E36122143}"/>
                </a:ext>
              </a:extLst>
            </p:cNvPr>
            <p:cNvSpPr/>
            <p:nvPr/>
          </p:nvSpPr>
          <p:spPr>
            <a:xfrm>
              <a:off x="1379128" y="225955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982;p38">
              <a:extLst>
                <a:ext uri="{FF2B5EF4-FFF2-40B4-BE49-F238E27FC236}">
                  <a16:creationId xmlns:a16="http://schemas.microsoft.com/office/drawing/2014/main" id="{5958AC14-12E9-410A-935E-534AE5EC27BB}"/>
                </a:ext>
              </a:extLst>
            </p:cNvPr>
            <p:cNvSpPr/>
            <p:nvPr/>
          </p:nvSpPr>
          <p:spPr>
            <a:xfrm>
              <a:off x="1426732" y="228745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983;p38">
              <a:extLst>
                <a:ext uri="{FF2B5EF4-FFF2-40B4-BE49-F238E27FC236}">
                  <a16:creationId xmlns:a16="http://schemas.microsoft.com/office/drawing/2014/main" id="{A1639AFF-497C-4235-BDCB-8DE7D9209762}"/>
                </a:ext>
              </a:extLst>
            </p:cNvPr>
            <p:cNvSpPr/>
            <p:nvPr/>
          </p:nvSpPr>
          <p:spPr>
            <a:xfrm>
              <a:off x="1475381" y="231487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984;p38">
              <a:extLst>
                <a:ext uri="{FF2B5EF4-FFF2-40B4-BE49-F238E27FC236}">
                  <a16:creationId xmlns:a16="http://schemas.microsoft.com/office/drawing/2014/main" id="{0675C598-7496-4E4B-ADC6-1A6EA2DA67B3}"/>
                </a:ext>
              </a:extLst>
            </p:cNvPr>
            <p:cNvSpPr/>
            <p:nvPr/>
          </p:nvSpPr>
          <p:spPr>
            <a:xfrm>
              <a:off x="1047012" y="2159610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985;p38">
              <a:extLst>
                <a:ext uri="{FF2B5EF4-FFF2-40B4-BE49-F238E27FC236}">
                  <a16:creationId xmlns:a16="http://schemas.microsoft.com/office/drawing/2014/main" id="{53FA79FC-6CA4-46D8-A320-1CE4FCEE457F}"/>
                </a:ext>
              </a:extLst>
            </p:cNvPr>
            <p:cNvSpPr/>
            <p:nvPr/>
          </p:nvSpPr>
          <p:spPr>
            <a:xfrm>
              <a:off x="1071843" y="21964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986;p38">
              <a:extLst>
                <a:ext uri="{FF2B5EF4-FFF2-40B4-BE49-F238E27FC236}">
                  <a16:creationId xmlns:a16="http://schemas.microsoft.com/office/drawing/2014/main" id="{36D7F2BB-6165-439A-94C8-A19B04FC7CB5}"/>
                </a:ext>
              </a:extLst>
            </p:cNvPr>
            <p:cNvSpPr/>
            <p:nvPr/>
          </p:nvSpPr>
          <p:spPr>
            <a:xfrm>
              <a:off x="1071843" y="222332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987;p38">
              <a:extLst>
                <a:ext uri="{FF2B5EF4-FFF2-40B4-BE49-F238E27FC236}">
                  <a16:creationId xmlns:a16="http://schemas.microsoft.com/office/drawing/2014/main" id="{0E9941F4-1F27-4F96-9471-4A71BE9BCE23}"/>
                </a:ext>
              </a:extLst>
            </p:cNvPr>
            <p:cNvSpPr/>
            <p:nvPr/>
          </p:nvSpPr>
          <p:spPr>
            <a:xfrm>
              <a:off x="1071843" y="224919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88;p38">
              <a:extLst>
                <a:ext uri="{FF2B5EF4-FFF2-40B4-BE49-F238E27FC236}">
                  <a16:creationId xmlns:a16="http://schemas.microsoft.com/office/drawing/2014/main" id="{FF34B2A6-6B0B-4FCF-B754-40248737544B}"/>
                </a:ext>
              </a:extLst>
            </p:cNvPr>
            <p:cNvSpPr/>
            <p:nvPr/>
          </p:nvSpPr>
          <p:spPr>
            <a:xfrm>
              <a:off x="1380173" y="239802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989;p38">
              <a:extLst>
                <a:ext uri="{FF2B5EF4-FFF2-40B4-BE49-F238E27FC236}">
                  <a16:creationId xmlns:a16="http://schemas.microsoft.com/office/drawing/2014/main" id="{84EEC5C3-AFB8-4517-8292-9A9474E1AF07}"/>
                </a:ext>
              </a:extLst>
            </p:cNvPr>
            <p:cNvSpPr/>
            <p:nvPr/>
          </p:nvSpPr>
          <p:spPr>
            <a:xfrm>
              <a:off x="1427777" y="242595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90;p38">
              <a:extLst>
                <a:ext uri="{FF2B5EF4-FFF2-40B4-BE49-F238E27FC236}">
                  <a16:creationId xmlns:a16="http://schemas.microsoft.com/office/drawing/2014/main" id="{F009D337-024C-4DC8-B093-3275B80A4CC1}"/>
                </a:ext>
              </a:extLst>
            </p:cNvPr>
            <p:cNvSpPr/>
            <p:nvPr/>
          </p:nvSpPr>
          <p:spPr>
            <a:xfrm>
              <a:off x="1476394" y="245369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91;p38">
              <a:extLst>
                <a:ext uri="{FF2B5EF4-FFF2-40B4-BE49-F238E27FC236}">
                  <a16:creationId xmlns:a16="http://schemas.microsoft.com/office/drawing/2014/main" id="{D2AB0D07-72CD-4324-83A9-5CB02E2BF078}"/>
                </a:ext>
              </a:extLst>
            </p:cNvPr>
            <p:cNvSpPr/>
            <p:nvPr/>
          </p:nvSpPr>
          <p:spPr>
            <a:xfrm>
              <a:off x="1047012" y="229810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992;p38">
              <a:extLst>
                <a:ext uri="{FF2B5EF4-FFF2-40B4-BE49-F238E27FC236}">
                  <a16:creationId xmlns:a16="http://schemas.microsoft.com/office/drawing/2014/main" id="{AC741B56-4971-4864-9A99-896DE65999F8}"/>
                </a:ext>
              </a:extLst>
            </p:cNvPr>
            <p:cNvSpPr/>
            <p:nvPr/>
          </p:nvSpPr>
          <p:spPr>
            <a:xfrm>
              <a:off x="1071843" y="233506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993;p38">
              <a:extLst>
                <a:ext uri="{FF2B5EF4-FFF2-40B4-BE49-F238E27FC236}">
                  <a16:creationId xmlns:a16="http://schemas.microsoft.com/office/drawing/2014/main" id="{D440A943-7AD2-4461-9383-22149E47C4BA}"/>
                </a:ext>
              </a:extLst>
            </p:cNvPr>
            <p:cNvSpPr/>
            <p:nvPr/>
          </p:nvSpPr>
          <p:spPr>
            <a:xfrm>
              <a:off x="1071843" y="236093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94;p38">
              <a:extLst>
                <a:ext uri="{FF2B5EF4-FFF2-40B4-BE49-F238E27FC236}">
                  <a16:creationId xmlns:a16="http://schemas.microsoft.com/office/drawing/2014/main" id="{63F2162F-1835-4344-B6C5-4DCE1A5C2905}"/>
                </a:ext>
              </a:extLst>
            </p:cNvPr>
            <p:cNvSpPr/>
            <p:nvPr/>
          </p:nvSpPr>
          <p:spPr>
            <a:xfrm>
              <a:off x="1071843" y="238786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995;p38">
              <a:extLst>
                <a:ext uri="{FF2B5EF4-FFF2-40B4-BE49-F238E27FC236}">
                  <a16:creationId xmlns:a16="http://schemas.microsoft.com/office/drawing/2014/main" id="{0413FF5B-02E9-4960-BA42-4769B3BF42CB}"/>
                </a:ext>
              </a:extLst>
            </p:cNvPr>
            <p:cNvSpPr/>
            <p:nvPr/>
          </p:nvSpPr>
          <p:spPr>
            <a:xfrm>
              <a:off x="1380173" y="253665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996;p38">
              <a:extLst>
                <a:ext uri="{FF2B5EF4-FFF2-40B4-BE49-F238E27FC236}">
                  <a16:creationId xmlns:a16="http://schemas.microsoft.com/office/drawing/2014/main" id="{FA3B4C3A-017B-4D22-A62B-E97DF2E6DCF1}"/>
                </a:ext>
              </a:extLst>
            </p:cNvPr>
            <p:cNvSpPr/>
            <p:nvPr/>
          </p:nvSpPr>
          <p:spPr>
            <a:xfrm>
              <a:off x="1427777" y="256442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997;p38">
              <a:extLst>
                <a:ext uri="{FF2B5EF4-FFF2-40B4-BE49-F238E27FC236}">
                  <a16:creationId xmlns:a16="http://schemas.microsoft.com/office/drawing/2014/main" id="{B1081CAD-6228-42AA-92B8-666BFACAE64D}"/>
                </a:ext>
              </a:extLst>
            </p:cNvPr>
            <p:cNvSpPr/>
            <p:nvPr/>
          </p:nvSpPr>
          <p:spPr>
            <a:xfrm>
              <a:off x="1475381" y="259209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998;p38">
              <a:extLst>
                <a:ext uri="{FF2B5EF4-FFF2-40B4-BE49-F238E27FC236}">
                  <a16:creationId xmlns:a16="http://schemas.microsoft.com/office/drawing/2014/main" id="{F2DBBD8D-62BC-4A40-B8FF-D5355112890E}"/>
                </a:ext>
              </a:extLst>
            </p:cNvPr>
            <p:cNvSpPr/>
            <p:nvPr/>
          </p:nvSpPr>
          <p:spPr>
            <a:xfrm>
              <a:off x="1047012" y="2436739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999;p38">
              <a:extLst>
                <a:ext uri="{FF2B5EF4-FFF2-40B4-BE49-F238E27FC236}">
                  <a16:creationId xmlns:a16="http://schemas.microsoft.com/office/drawing/2014/main" id="{25BFF80D-76A7-4385-8065-EEAF20E2763B}"/>
                </a:ext>
              </a:extLst>
            </p:cNvPr>
            <p:cNvSpPr/>
            <p:nvPr/>
          </p:nvSpPr>
          <p:spPr>
            <a:xfrm>
              <a:off x="1071843" y="24737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000;p38">
              <a:extLst>
                <a:ext uri="{FF2B5EF4-FFF2-40B4-BE49-F238E27FC236}">
                  <a16:creationId xmlns:a16="http://schemas.microsoft.com/office/drawing/2014/main" id="{D5DE2D2F-EDE3-48F1-A742-06ECF3167FD6}"/>
                </a:ext>
              </a:extLst>
            </p:cNvPr>
            <p:cNvSpPr/>
            <p:nvPr/>
          </p:nvSpPr>
          <p:spPr>
            <a:xfrm>
              <a:off x="1071843" y="24996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001;p38">
              <a:extLst>
                <a:ext uri="{FF2B5EF4-FFF2-40B4-BE49-F238E27FC236}">
                  <a16:creationId xmlns:a16="http://schemas.microsoft.com/office/drawing/2014/main" id="{40D1AA60-7A29-4D5B-A50C-397E1FB51E4F}"/>
                </a:ext>
              </a:extLst>
            </p:cNvPr>
            <p:cNvSpPr/>
            <p:nvPr/>
          </p:nvSpPr>
          <p:spPr>
            <a:xfrm>
              <a:off x="1071843" y="25264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002;p38">
              <a:extLst>
                <a:ext uri="{FF2B5EF4-FFF2-40B4-BE49-F238E27FC236}">
                  <a16:creationId xmlns:a16="http://schemas.microsoft.com/office/drawing/2014/main" id="{BB06FA1E-32CE-4248-BE92-E41E622DAA3F}"/>
                </a:ext>
              </a:extLst>
            </p:cNvPr>
            <p:cNvSpPr/>
            <p:nvPr/>
          </p:nvSpPr>
          <p:spPr>
            <a:xfrm>
              <a:off x="1379128" y="267495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003;p38">
              <a:extLst>
                <a:ext uri="{FF2B5EF4-FFF2-40B4-BE49-F238E27FC236}">
                  <a16:creationId xmlns:a16="http://schemas.microsoft.com/office/drawing/2014/main" id="{84430F91-F67A-4D7A-9671-81BCEC4B49ED}"/>
                </a:ext>
              </a:extLst>
            </p:cNvPr>
            <p:cNvSpPr/>
            <p:nvPr/>
          </p:nvSpPr>
          <p:spPr>
            <a:xfrm>
              <a:off x="1427777" y="2702595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04;p38">
              <a:extLst>
                <a:ext uri="{FF2B5EF4-FFF2-40B4-BE49-F238E27FC236}">
                  <a16:creationId xmlns:a16="http://schemas.microsoft.com/office/drawing/2014/main" id="{32948F38-9FC8-4949-BD07-0EFA68324C57}"/>
                </a:ext>
              </a:extLst>
            </p:cNvPr>
            <p:cNvSpPr/>
            <p:nvPr/>
          </p:nvSpPr>
          <p:spPr>
            <a:xfrm>
              <a:off x="1475381" y="273033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005;p38">
              <a:extLst>
                <a:ext uri="{FF2B5EF4-FFF2-40B4-BE49-F238E27FC236}">
                  <a16:creationId xmlns:a16="http://schemas.microsoft.com/office/drawing/2014/main" id="{59B0DBFD-FA64-48F9-98EB-4C47EB25114B}"/>
                </a:ext>
              </a:extLst>
            </p:cNvPr>
            <p:cNvSpPr/>
            <p:nvPr/>
          </p:nvSpPr>
          <p:spPr>
            <a:xfrm>
              <a:off x="1047012" y="257494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006;p38">
              <a:extLst>
                <a:ext uri="{FF2B5EF4-FFF2-40B4-BE49-F238E27FC236}">
                  <a16:creationId xmlns:a16="http://schemas.microsoft.com/office/drawing/2014/main" id="{2787E758-16A2-45F2-9E38-145286A1A114}"/>
                </a:ext>
              </a:extLst>
            </p:cNvPr>
            <p:cNvSpPr/>
            <p:nvPr/>
          </p:nvSpPr>
          <p:spPr>
            <a:xfrm>
              <a:off x="1071843" y="261134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007;p38">
              <a:extLst>
                <a:ext uri="{FF2B5EF4-FFF2-40B4-BE49-F238E27FC236}">
                  <a16:creationId xmlns:a16="http://schemas.microsoft.com/office/drawing/2014/main" id="{335E6889-7A2F-4971-9669-74AED3579E9D}"/>
                </a:ext>
              </a:extLst>
            </p:cNvPr>
            <p:cNvSpPr/>
            <p:nvPr/>
          </p:nvSpPr>
          <p:spPr>
            <a:xfrm>
              <a:off x="1071843" y="263823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008;p38">
              <a:extLst>
                <a:ext uri="{FF2B5EF4-FFF2-40B4-BE49-F238E27FC236}">
                  <a16:creationId xmlns:a16="http://schemas.microsoft.com/office/drawing/2014/main" id="{A6E71106-A4DC-4BAC-AF5E-190485DD3852}"/>
                </a:ext>
              </a:extLst>
            </p:cNvPr>
            <p:cNvSpPr/>
            <p:nvPr/>
          </p:nvSpPr>
          <p:spPr>
            <a:xfrm>
              <a:off x="1071843" y="266410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009;p38">
              <a:extLst>
                <a:ext uri="{FF2B5EF4-FFF2-40B4-BE49-F238E27FC236}">
                  <a16:creationId xmlns:a16="http://schemas.microsoft.com/office/drawing/2014/main" id="{6B685037-0D2D-4777-8F74-C224EF71FC96}"/>
                </a:ext>
              </a:extLst>
            </p:cNvPr>
            <p:cNvSpPr/>
            <p:nvPr/>
          </p:nvSpPr>
          <p:spPr>
            <a:xfrm>
              <a:off x="1379128" y="281312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010;p38">
              <a:extLst>
                <a:ext uri="{FF2B5EF4-FFF2-40B4-BE49-F238E27FC236}">
                  <a16:creationId xmlns:a16="http://schemas.microsoft.com/office/drawing/2014/main" id="{A7BD52EC-788A-4157-8574-AC1B6B80A584}"/>
                </a:ext>
              </a:extLst>
            </p:cNvPr>
            <p:cNvSpPr/>
            <p:nvPr/>
          </p:nvSpPr>
          <p:spPr>
            <a:xfrm>
              <a:off x="1426732" y="28410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011;p38">
              <a:extLst>
                <a:ext uri="{FF2B5EF4-FFF2-40B4-BE49-F238E27FC236}">
                  <a16:creationId xmlns:a16="http://schemas.microsoft.com/office/drawing/2014/main" id="{6A1949D3-F357-4EB5-ABEF-BAA448968200}"/>
                </a:ext>
              </a:extLst>
            </p:cNvPr>
            <p:cNvSpPr/>
            <p:nvPr/>
          </p:nvSpPr>
          <p:spPr>
            <a:xfrm>
              <a:off x="1475381" y="286844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012;p38">
              <a:extLst>
                <a:ext uri="{FF2B5EF4-FFF2-40B4-BE49-F238E27FC236}">
                  <a16:creationId xmlns:a16="http://schemas.microsoft.com/office/drawing/2014/main" id="{39B6BEDD-E9EA-475B-BD40-27EA7206CF71}"/>
                </a:ext>
              </a:extLst>
            </p:cNvPr>
            <p:cNvSpPr/>
            <p:nvPr/>
          </p:nvSpPr>
          <p:spPr>
            <a:xfrm>
              <a:off x="1047012" y="2713181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013;p38">
              <a:extLst>
                <a:ext uri="{FF2B5EF4-FFF2-40B4-BE49-F238E27FC236}">
                  <a16:creationId xmlns:a16="http://schemas.microsoft.com/office/drawing/2014/main" id="{85723FEF-04CF-4303-8D7D-880F9B945BC7}"/>
                </a:ext>
              </a:extLst>
            </p:cNvPr>
            <p:cNvSpPr/>
            <p:nvPr/>
          </p:nvSpPr>
          <p:spPr>
            <a:xfrm>
              <a:off x="1071843" y="2750003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014;p38">
              <a:extLst>
                <a:ext uri="{FF2B5EF4-FFF2-40B4-BE49-F238E27FC236}">
                  <a16:creationId xmlns:a16="http://schemas.microsoft.com/office/drawing/2014/main" id="{7ADBEE0A-FDD4-49D6-9A8F-BD300ED8351D}"/>
                </a:ext>
              </a:extLst>
            </p:cNvPr>
            <p:cNvSpPr/>
            <p:nvPr/>
          </p:nvSpPr>
          <p:spPr>
            <a:xfrm>
              <a:off x="1071843" y="27768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015;p38">
              <a:extLst>
                <a:ext uri="{FF2B5EF4-FFF2-40B4-BE49-F238E27FC236}">
                  <a16:creationId xmlns:a16="http://schemas.microsoft.com/office/drawing/2014/main" id="{1D268880-B09E-43F0-90E8-6A7F5BC8B8D4}"/>
                </a:ext>
              </a:extLst>
            </p:cNvPr>
            <p:cNvSpPr/>
            <p:nvPr/>
          </p:nvSpPr>
          <p:spPr>
            <a:xfrm>
              <a:off x="1071843" y="280276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016;p38">
              <a:extLst>
                <a:ext uri="{FF2B5EF4-FFF2-40B4-BE49-F238E27FC236}">
                  <a16:creationId xmlns:a16="http://schemas.microsoft.com/office/drawing/2014/main" id="{07D84D2D-110C-420F-9E6F-B55FC95F74F3}"/>
                </a:ext>
              </a:extLst>
            </p:cNvPr>
            <p:cNvSpPr/>
            <p:nvPr/>
          </p:nvSpPr>
          <p:spPr>
            <a:xfrm>
              <a:off x="1380173" y="295159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017;p38">
              <a:extLst>
                <a:ext uri="{FF2B5EF4-FFF2-40B4-BE49-F238E27FC236}">
                  <a16:creationId xmlns:a16="http://schemas.microsoft.com/office/drawing/2014/main" id="{BE500A08-1C18-4AB9-91BD-1B689DA24DE9}"/>
                </a:ext>
              </a:extLst>
            </p:cNvPr>
            <p:cNvSpPr/>
            <p:nvPr/>
          </p:nvSpPr>
          <p:spPr>
            <a:xfrm>
              <a:off x="1427777" y="297952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018;p38">
              <a:extLst>
                <a:ext uri="{FF2B5EF4-FFF2-40B4-BE49-F238E27FC236}">
                  <a16:creationId xmlns:a16="http://schemas.microsoft.com/office/drawing/2014/main" id="{FCBC1FFA-649E-444C-859C-CC05C25B81B7}"/>
                </a:ext>
              </a:extLst>
            </p:cNvPr>
            <p:cNvSpPr/>
            <p:nvPr/>
          </p:nvSpPr>
          <p:spPr>
            <a:xfrm>
              <a:off x="1476394" y="300726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019;p38">
              <a:extLst>
                <a:ext uri="{FF2B5EF4-FFF2-40B4-BE49-F238E27FC236}">
                  <a16:creationId xmlns:a16="http://schemas.microsoft.com/office/drawing/2014/main" id="{6A0349C4-5F15-4FDA-85CA-BBD58F206001}"/>
                </a:ext>
              </a:extLst>
            </p:cNvPr>
            <p:cNvSpPr/>
            <p:nvPr/>
          </p:nvSpPr>
          <p:spPr>
            <a:xfrm>
              <a:off x="1047012" y="2851647"/>
              <a:ext cx="488389" cy="387986"/>
            </a:xfrm>
            <a:custGeom>
              <a:avLst/>
              <a:gdLst/>
              <a:ahLst/>
              <a:cxnLst/>
              <a:rect l="l" t="t" r="r" b="b"/>
              <a:pathLst>
                <a:path w="14948" h="11875" extrusionOk="0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020;p38">
              <a:extLst>
                <a:ext uri="{FF2B5EF4-FFF2-40B4-BE49-F238E27FC236}">
                  <a16:creationId xmlns:a16="http://schemas.microsoft.com/office/drawing/2014/main" id="{E54373B2-A263-4E9A-A6CB-B3B9809232FE}"/>
                </a:ext>
              </a:extLst>
            </p:cNvPr>
            <p:cNvSpPr/>
            <p:nvPr/>
          </p:nvSpPr>
          <p:spPr>
            <a:xfrm>
              <a:off x="1071843" y="28886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021;p38">
              <a:extLst>
                <a:ext uri="{FF2B5EF4-FFF2-40B4-BE49-F238E27FC236}">
                  <a16:creationId xmlns:a16="http://schemas.microsoft.com/office/drawing/2014/main" id="{1A568249-2E98-48BB-BA34-A3FD11AD2869}"/>
                </a:ext>
              </a:extLst>
            </p:cNvPr>
            <p:cNvSpPr/>
            <p:nvPr/>
          </p:nvSpPr>
          <p:spPr>
            <a:xfrm>
              <a:off x="1071843" y="291450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022;p38">
              <a:extLst>
                <a:ext uri="{FF2B5EF4-FFF2-40B4-BE49-F238E27FC236}">
                  <a16:creationId xmlns:a16="http://schemas.microsoft.com/office/drawing/2014/main" id="{D4EC5D36-7A3C-4C11-BF64-DFE66ABE94BF}"/>
                </a:ext>
              </a:extLst>
            </p:cNvPr>
            <p:cNvSpPr/>
            <p:nvPr/>
          </p:nvSpPr>
          <p:spPr>
            <a:xfrm>
              <a:off x="1071843" y="294139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023;p38">
              <a:extLst>
                <a:ext uri="{FF2B5EF4-FFF2-40B4-BE49-F238E27FC236}">
                  <a16:creationId xmlns:a16="http://schemas.microsoft.com/office/drawing/2014/main" id="{FDB4D439-ABFC-41F9-BABC-720D1B4EB83D}"/>
                </a:ext>
              </a:extLst>
            </p:cNvPr>
            <p:cNvSpPr/>
            <p:nvPr/>
          </p:nvSpPr>
          <p:spPr>
            <a:xfrm>
              <a:off x="1379128" y="3089862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024;p38">
              <a:extLst>
                <a:ext uri="{FF2B5EF4-FFF2-40B4-BE49-F238E27FC236}">
                  <a16:creationId xmlns:a16="http://schemas.microsoft.com/office/drawing/2014/main" id="{7D8DD5B8-0E90-4715-AEFB-B4CA5BDEC945}"/>
                </a:ext>
              </a:extLst>
            </p:cNvPr>
            <p:cNvSpPr/>
            <p:nvPr/>
          </p:nvSpPr>
          <p:spPr>
            <a:xfrm>
              <a:off x="1427777" y="311799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025;p38">
              <a:extLst>
                <a:ext uri="{FF2B5EF4-FFF2-40B4-BE49-F238E27FC236}">
                  <a16:creationId xmlns:a16="http://schemas.microsoft.com/office/drawing/2014/main" id="{5FFAF7AE-9F7B-4C2A-8EBC-A138CB37C27D}"/>
                </a:ext>
              </a:extLst>
            </p:cNvPr>
            <p:cNvSpPr/>
            <p:nvPr/>
          </p:nvSpPr>
          <p:spPr>
            <a:xfrm>
              <a:off x="1475381" y="314566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026;p38">
              <a:extLst>
                <a:ext uri="{FF2B5EF4-FFF2-40B4-BE49-F238E27FC236}">
                  <a16:creationId xmlns:a16="http://schemas.microsoft.com/office/drawing/2014/main" id="{FB96FA06-9D23-4680-8365-9CD36C73F8D9}"/>
                </a:ext>
              </a:extLst>
            </p:cNvPr>
            <p:cNvSpPr/>
            <p:nvPr/>
          </p:nvSpPr>
          <p:spPr>
            <a:xfrm>
              <a:off x="1047012" y="2990309"/>
              <a:ext cx="488389" cy="387496"/>
            </a:xfrm>
            <a:custGeom>
              <a:avLst/>
              <a:gdLst/>
              <a:ahLst/>
              <a:cxnLst/>
              <a:rect l="l" t="t" r="r" b="b"/>
              <a:pathLst>
                <a:path w="14948" h="11860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027;p38">
              <a:extLst>
                <a:ext uri="{FF2B5EF4-FFF2-40B4-BE49-F238E27FC236}">
                  <a16:creationId xmlns:a16="http://schemas.microsoft.com/office/drawing/2014/main" id="{9BF7A378-BCAA-43DA-9A95-8F2FFEBC3751}"/>
                </a:ext>
              </a:extLst>
            </p:cNvPr>
            <p:cNvSpPr/>
            <p:nvPr/>
          </p:nvSpPr>
          <p:spPr>
            <a:xfrm>
              <a:off x="1071843" y="302729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028;p38">
              <a:extLst>
                <a:ext uri="{FF2B5EF4-FFF2-40B4-BE49-F238E27FC236}">
                  <a16:creationId xmlns:a16="http://schemas.microsoft.com/office/drawing/2014/main" id="{A5E8D320-4FBA-4B46-90E5-9CB898536D87}"/>
                </a:ext>
              </a:extLst>
            </p:cNvPr>
            <p:cNvSpPr/>
            <p:nvPr/>
          </p:nvSpPr>
          <p:spPr>
            <a:xfrm>
              <a:off x="1071843" y="305317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029;p38">
              <a:extLst>
                <a:ext uri="{FF2B5EF4-FFF2-40B4-BE49-F238E27FC236}">
                  <a16:creationId xmlns:a16="http://schemas.microsoft.com/office/drawing/2014/main" id="{A83A1520-15D2-483C-B3C7-7E9D15630DC6}"/>
                </a:ext>
              </a:extLst>
            </p:cNvPr>
            <p:cNvSpPr/>
            <p:nvPr/>
          </p:nvSpPr>
          <p:spPr>
            <a:xfrm>
              <a:off x="1071843" y="308006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030;p38">
              <a:extLst>
                <a:ext uri="{FF2B5EF4-FFF2-40B4-BE49-F238E27FC236}">
                  <a16:creationId xmlns:a16="http://schemas.microsoft.com/office/drawing/2014/main" id="{68155E24-976C-4ECD-9060-87828915B911}"/>
                </a:ext>
              </a:extLst>
            </p:cNvPr>
            <p:cNvSpPr/>
            <p:nvPr/>
          </p:nvSpPr>
          <p:spPr>
            <a:xfrm>
              <a:off x="1379128" y="322852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031;p38">
              <a:extLst>
                <a:ext uri="{FF2B5EF4-FFF2-40B4-BE49-F238E27FC236}">
                  <a16:creationId xmlns:a16="http://schemas.microsoft.com/office/drawing/2014/main" id="{465A02D3-A4A4-4932-AEED-A278C899746B}"/>
                </a:ext>
              </a:extLst>
            </p:cNvPr>
            <p:cNvSpPr/>
            <p:nvPr/>
          </p:nvSpPr>
          <p:spPr>
            <a:xfrm>
              <a:off x="1427777" y="325616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032;p38">
              <a:extLst>
                <a:ext uri="{FF2B5EF4-FFF2-40B4-BE49-F238E27FC236}">
                  <a16:creationId xmlns:a16="http://schemas.microsoft.com/office/drawing/2014/main" id="{6343B26E-1E23-4A57-A32B-D263B2481210}"/>
                </a:ext>
              </a:extLst>
            </p:cNvPr>
            <p:cNvSpPr/>
            <p:nvPr/>
          </p:nvSpPr>
          <p:spPr>
            <a:xfrm>
              <a:off x="1475381" y="328390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033;p38">
              <a:extLst>
                <a:ext uri="{FF2B5EF4-FFF2-40B4-BE49-F238E27FC236}">
                  <a16:creationId xmlns:a16="http://schemas.microsoft.com/office/drawing/2014/main" id="{8E6ECC21-C7C4-4D4F-840A-C1CD7F36CA12}"/>
                </a:ext>
              </a:extLst>
            </p:cNvPr>
            <p:cNvSpPr/>
            <p:nvPr/>
          </p:nvSpPr>
          <p:spPr>
            <a:xfrm>
              <a:off x="1047012" y="3128513"/>
              <a:ext cx="488389" cy="387790"/>
            </a:xfrm>
            <a:custGeom>
              <a:avLst/>
              <a:gdLst/>
              <a:ahLst/>
              <a:cxnLst/>
              <a:rect l="l" t="t" r="r" b="b"/>
              <a:pathLst>
                <a:path w="14948" h="11869" extrusionOk="0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034;p38">
              <a:extLst>
                <a:ext uri="{FF2B5EF4-FFF2-40B4-BE49-F238E27FC236}">
                  <a16:creationId xmlns:a16="http://schemas.microsoft.com/office/drawing/2014/main" id="{D364516A-3000-43EE-B690-2A3BCB9E2BCB}"/>
                </a:ext>
              </a:extLst>
            </p:cNvPr>
            <p:cNvSpPr/>
            <p:nvPr/>
          </p:nvSpPr>
          <p:spPr>
            <a:xfrm>
              <a:off x="1071843" y="316491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035;p38">
              <a:extLst>
                <a:ext uri="{FF2B5EF4-FFF2-40B4-BE49-F238E27FC236}">
                  <a16:creationId xmlns:a16="http://schemas.microsoft.com/office/drawing/2014/main" id="{2B7F6BAA-599F-4BC8-85F7-9633F1E8CB0B}"/>
                </a:ext>
              </a:extLst>
            </p:cNvPr>
            <p:cNvSpPr/>
            <p:nvPr/>
          </p:nvSpPr>
          <p:spPr>
            <a:xfrm>
              <a:off x="1071843" y="31918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036;p38">
              <a:extLst>
                <a:ext uri="{FF2B5EF4-FFF2-40B4-BE49-F238E27FC236}">
                  <a16:creationId xmlns:a16="http://schemas.microsoft.com/office/drawing/2014/main" id="{95A74BC6-5511-46EA-9655-9D91E74A5E39}"/>
                </a:ext>
              </a:extLst>
            </p:cNvPr>
            <p:cNvSpPr/>
            <p:nvPr/>
          </p:nvSpPr>
          <p:spPr>
            <a:xfrm>
              <a:off x="1071843" y="321767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037;p38">
              <a:extLst>
                <a:ext uri="{FF2B5EF4-FFF2-40B4-BE49-F238E27FC236}">
                  <a16:creationId xmlns:a16="http://schemas.microsoft.com/office/drawing/2014/main" id="{EE67EDB1-0CDC-4CE1-A9CF-A4DEAFD572ED}"/>
                </a:ext>
              </a:extLst>
            </p:cNvPr>
            <p:cNvSpPr/>
            <p:nvPr/>
          </p:nvSpPr>
          <p:spPr>
            <a:xfrm>
              <a:off x="1379128" y="3366663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038;p38">
              <a:extLst>
                <a:ext uri="{FF2B5EF4-FFF2-40B4-BE49-F238E27FC236}">
                  <a16:creationId xmlns:a16="http://schemas.microsoft.com/office/drawing/2014/main" id="{2D5F642E-A650-4E7F-B3E1-65FF178E7EF2}"/>
                </a:ext>
              </a:extLst>
            </p:cNvPr>
            <p:cNvSpPr/>
            <p:nvPr/>
          </p:nvSpPr>
          <p:spPr>
            <a:xfrm>
              <a:off x="1427777" y="339443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039;p38">
              <a:extLst>
                <a:ext uri="{FF2B5EF4-FFF2-40B4-BE49-F238E27FC236}">
                  <a16:creationId xmlns:a16="http://schemas.microsoft.com/office/drawing/2014/main" id="{57920F8D-BF65-46D1-B065-EE264B47B059}"/>
                </a:ext>
              </a:extLst>
            </p:cNvPr>
            <p:cNvSpPr/>
            <p:nvPr/>
          </p:nvSpPr>
          <p:spPr>
            <a:xfrm>
              <a:off x="1476394" y="3422370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040;p38">
              <a:extLst>
                <a:ext uri="{FF2B5EF4-FFF2-40B4-BE49-F238E27FC236}">
                  <a16:creationId xmlns:a16="http://schemas.microsoft.com/office/drawing/2014/main" id="{991DF015-2DDA-49E5-BACF-04E313202D29}"/>
                </a:ext>
              </a:extLst>
            </p:cNvPr>
            <p:cNvSpPr/>
            <p:nvPr/>
          </p:nvSpPr>
          <p:spPr>
            <a:xfrm>
              <a:off x="1602641" y="1602969"/>
              <a:ext cx="473915" cy="2077252"/>
            </a:xfrm>
            <a:custGeom>
              <a:avLst/>
              <a:gdLst/>
              <a:ahLst/>
              <a:cxnLst/>
              <a:rect l="l" t="t" r="r" b="b"/>
              <a:pathLst>
                <a:path w="14505" h="63578" extrusionOk="0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041;p38">
              <a:extLst>
                <a:ext uri="{FF2B5EF4-FFF2-40B4-BE49-F238E27FC236}">
                  <a16:creationId xmlns:a16="http://schemas.microsoft.com/office/drawing/2014/main" id="{1DF57E01-DE70-46FF-8209-1E0F39A06722}"/>
                </a:ext>
              </a:extLst>
            </p:cNvPr>
            <p:cNvSpPr/>
            <p:nvPr/>
          </p:nvSpPr>
          <p:spPr>
            <a:xfrm>
              <a:off x="1618160" y="162985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042;p38">
              <a:extLst>
                <a:ext uri="{FF2B5EF4-FFF2-40B4-BE49-F238E27FC236}">
                  <a16:creationId xmlns:a16="http://schemas.microsoft.com/office/drawing/2014/main" id="{CAE573EB-8229-479B-BF00-EEC8FD523BD6}"/>
                </a:ext>
              </a:extLst>
            </p:cNvPr>
            <p:cNvSpPr/>
            <p:nvPr/>
          </p:nvSpPr>
          <p:spPr>
            <a:xfrm>
              <a:off x="1618160" y="17683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043;p38">
              <a:extLst>
                <a:ext uri="{FF2B5EF4-FFF2-40B4-BE49-F238E27FC236}">
                  <a16:creationId xmlns:a16="http://schemas.microsoft.com/office/drawing/2014/main" id="{DC93B177-7D3D-43E5-8EC8-D682A19E72F3}"/>
                </a:ext>
              </a:extLst>
            </p:cNvPr>
            <p:cNvSpPr/>
            <p:nvPr/>
          </p:nvSpPr>
          <p:spPr>
            <a:xfrm>
              <a:off x="1618160" y="190698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044;p38">
              <a:extLst>
                <a:ext uri="{FF2B5EF4-FFF2-40B4-BE49-F238E27FC236}">
                  <a16:creationId xmlns:a16="http://schemas.microsoft.com/office/drawing/2014/main" id="{30544322-CD07-42D0-81CA-52D97D815877}"/>
                </a:ext>
              </a:extLst>
            </p:cNvPr>
            <p:cNvSpPr/>
            <p:nvPr/>
          </p:nvSpPr>
          <p:spPr>
            <a:xfrm>
              <a:off x="1618160" y="204515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045;p38">
              <a:extLst>
                <a:ext uri="{FF2B5EF4-FFF2-40B4-BE49-F238E27FC236}">
                  <a16:creationId xmlns:a16="http://schemas.microsoft.com/office/drawing/2014/main" id="{F3332CBD-826C-4234-A09D-85950ECBBB92}"/>
                </a:ext>
              </a:extLst>
            </p:cNvPr>
            <p:cNvSpPr/>
            <p:nvPr/>
          </p:nvSpPr>
          <p:spPr>
            <a:xfrm>
              <a:off x="1618160" y="218342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046;p38">
              <a:extLst>
                <a:ext uri="{FF2B5EF4-FFF2-40B4-BE49-F238E27FC236}">
                  <a16:creationId xmlns:a16="http://schemas.microsoft.com/office/drawing/2014/main" id="{58CF1AD8-4240-4719-A58E-6BE746023E81}"/>
                </a:ext>
              </a:extLst>
            </p:cNvPr>
            <p:cNvSpPr/>
            <p:nvPr/>
          </p:nvSpPr>
          <p:spPr>
            <a:xfrm>
              <a:off x="1618160" y="23218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047;p38">
              <a:extLst>
                <a:ext uri="{FF2B5EF4-FFF2-40B4-BE49-F238E27FC236}">
                  <a16:creationId xmlns:a16="http://schemas.microsoft.com/office/drawing/2014/main" id="{8FD19224-0E9A-429D-A752-C87954C7E6E6}"/>
                </a:ext>
              </a:extLst>
            </p:cNvPr>
            <p:cNvSpPr/>
            <p:nvPr/>
          </p:nvSpPr>
          <p:spPr>
            <a:xfrm>
              <a:off x="1618160" y="246055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048;p38">
              <a:extLst>
                <a:ext uri="{FF2B5EF4-FFF2-40B4-BE49-F238E27FC236}">
                  <a16:creationId xmlns:a16="http://schemas.microsoft.com/office/drawing/2014/main" id="{FBEF1F45-6A4E-4D09-91FD-AC77C685DF77}"/>
                </a:ext>
              </a:extLst>
            </p:cNvPr>
            <p:cNvSpPr/>
            <p:nvPr/>
          </p:nvSpPr>
          <p:spPr>
            <a:xfrm>
              <a:off x="1618160" y="259872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049;p38">
              <a:extLst>
                <a:ext uri="{FF2B5EF4-FFF2-40B4-BE49-F238E27FC236}">
                  <a16:creationId xmlns:a16="http://schemas.microsoft.com/office/drawing/2014/main" id="{621E5DCA-9C20-4EAA-8407-B722F08BC6D8}"/>
                </a:ext>
              </a:extLst>
            </p:cNvPr>
            <p:cNvSpPr/>
            <p:nvPr/>
          </p:nvSpPr>
          <p:spPr>
            <a:xfrm>
              <a:off x="1618160" y="2736999"/>
              <a:ext cx="442876" cy="361260"/>
            </a:xfrm>
            <a:custGeom>
              <a:avLst/>
              <a:gdLst/>
              <a:ahLst/>
              <a:cxnLst/>
              <a:rect l="l" t="t" r="r" b="b"/>
              <a:pathLst>
                <a:path w="13555" h="11057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050;p38">
              <a:extLst>
                <a:ext uri="{FF2B5EF4-FFF2-40B4-BE49-F238E27FC236}">
                  <a16:creationId xmlns:a16="http://schemas.microsoft.com/office/drawing/2014/main" id="{6D9015F0-8621-4D1D-81CF-0880EC012B88}"/>
                </a:ext>
              </a:extLst>
            </p:cNvPr>
            <p:cNvSpPr/>
            <p:nvPr/>
          </p:nvSpPr>
          <p:spPr>
            <a:xfrm>
              <a:off x="1618160" y="287546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051;p38">
              <a:extLst>
                <a:ext uri="{FF2B5EF4-FFF2-40B4-BE49-F238E27FC236}">
                  <a16:creationId xmlns:a16="http://schemas.microsoft.com/office/drawing/2014/main" id="{468F65C1-6891-4752-9E76-E32182ACF8C5}"/>
                </a:ext>
              </a:extLst>
            </p:cNvPr>
            <p:cNvSpPr/>
            <p:nvPr/>
          </p:nvSpPr>
          <p:spPr>
            <a:xfrm>
              <a:off x="1618160" y="3014127"/>
              <a:ext cx="442876" cy="360574"/>
            </a:xfrm>
            <a:custGeom>
              <a:avLst/>
              <a:gdLst/>
              <a:ahLst/>
              <a:cxnLst/>
              <a:rect l="l" t="t" r="r" b="b"/>
              <a:pathLst>
                <a:path w="13555" h="11036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052;p38">
              <a:extLst>
                <a:ext uri="{FF2B5EF4-FFF2-40B4-BE49-F238E27FC236}">
                  <a16:creationId xmlns:a16="http://schemas.microsoft.com/office/drawing/2014/main" id="{129DA5B4-03A7-4A01-ADAC-97675054C1C3}"/>
                </a:ext>
              </a:extLst>
            </p:cNvPr>
            <p:cNvSpPr/>
            <p:nvPr/>
          </p:nvSpPr>
          <p:spPr>
            <a:xfrm>
              <a:off x="1618160" y="315229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053;p38">
              <a:extLst>
                <a:ext uri="{FF2B5EF4-FFF2-40B4-BE49-F238E27FC236}">
                  <a16:creationId xmlns:a16="http://schemas.microsoft.com/office/drawing/2014/main" id="{932BDE56-315A-40D7-A631-BB32444FE626}"/>
                </a:ext>
              </a:extLst>
            </p:cNvPr>
            <p:cNvSpPr/>
            <p:nvPr/>
          </p:nvSpPr>
          <p:spPr>
            <a:xfrm>
              <a:off x="1006661" y="1168980"/>
              <a:ext cx="1091621" cy="634304"/>
            </a:xfrm>
            <a:custGeom>
              <a:avLst/>
              <a:gdLst/>
              <a:ahLst/>
              <a:cxnLst/>
              <a:rect l="l" t="t" r="r" b="b"/>
              <a:pathLst>
                <a:path w="33411" h="19414" extrusionOk="0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054;p38">
              <a:extLst>
                <a:ext uri="{FF2B5EF4-FFF2-40B4-BE49-F238E27FC236}">
                  <a16:creationId xmlns:a16="http://schemas.microsoft.com/office/drawing/2014/main" id="{D6E078FC-FCF0-438F-A203-59CEDEA42D00}"/>
                </a:ext>
              </a:extLst>
            </p:cNvPr>
            <p:cNvSpPr/>
            <p:nvPr/>
          </p:nvSpPr>
          <p:spPr>
            <a:xfrm>
              <a:off x="1180479" y="1290032"/>
              <a:ext cx="533934" cy="430460"/>
            </a:xfrm>
            <a:custGeom>
              <a:avLst/>
              <a:gdLst/>
              <a:ahLst/>
              <a:cxnLst/>
              <a:rect l="l" t="t" r="r" b="b"/>
              <a:pathLst>
                <a:path w="16342" h="13175" extrusionOk="0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055;p38">
              <a:extLst>
                <a:ext uri="{FF2B5EF4-FFF2-40B4-BE49-F238E27FC236}">
                  <a16:creationId xmlns:a16="http://schemas.microsoft.com/office/drawing/2014/main" id="{83C4812A-9671-47CA-A6A5-4A230AEF8455}"/>
                </a:ext>
              </a:extLst>
            </p:cNvPr>
            <p:cNvSpPr/>
            <p:nvPr/>
          </p:nvSpPr>
          <p:spPr>
            <a:xfrm>
              <a:off x="1180479" y="1440064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056;p38">
              <a:extLst>
                <a:ext uri="{FF2B5EF4-FFF2-40B4-BE49-F238E27FC236}">
                  <a16:creationId xmlns:a16="http://schemas.microsoft.com/office/drawing/2014/main" id="{D005947C-F26F-4F91-90B9-64DC66B6B5DF}"/>
                </a:ext>
              </a:extLst>
            </p:cNvPr>
            <p:cNvSpPr/>
            <p:nvPr/>
          </p:nvSpPr>
          <p:spPr>
            <a:xfrm>
              <a:off x="1589179" y="1405921"/>
              <a:ext cx="335285" cy="314571"/>
            </a:xfrm>
            <a:custGeom>
              <a:avLst/>
              <a:gdLst/>
              <a:ahLst/>
              <a:cxnLst/>
              <a:rect l="l" t="t" r="r" b="b"/>
              <a:pathLst>
                <a:path w="10262" h="9628" extrusionOk="0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057;p38">
              <a:extLst>
                <a:ext uri="{FF2B5EF4-FFF2-40B4-BE49-F238E27FC236}">
                  <a16:creationId xmlns:a16="http://schemas.microsoft.com/office/drawing/2014/main" id="{BDB9D29D-3560-4A8B-A0AF-F3FFD9EAAA90}"/>
                </a:ext>
              </a:extLst>
            </p:cNvPr>
            <p:cNvSpPr/>
            <p:nvPr/>
          </p:nvSpPr>
          <p:spPr>
            <a:xfrm>
              <a:off x="1763030" y="1482473"/>
              <a:ext cx="161435" cy="110760"/>
            </a:xfrm>
            <a:custGeom>
              <a:avLst/>
              <a:gdLst/>
              <a:ahLst/>
              <a:cxnLst/>
              <a:rect l="l" t="t" r="r" b="b"/>
              <a:pathLst>
                <a:path w="4941" h="3390" extrusionOk="0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058;p38">
              <a:extLst>
                <a:ext uri="{FF2B5EF4-FFF2-40B4-BE49-F238E27FC236}">
                  <a16:creationId xmlns:a16="http://schemas.microsoft.com/office/drawing/2014/main" id="{BBB4C17A-5244-46D3-B7CD-4369BB5EFC27}"/>
                </a:ext>
              </a:extLst>
            </p:cNvPr>
            <p:cNvSpPr/>
            <p:nvPr/>
          </p:nvSpPr>
          <p:spPr>
            <a:xfrm>
              <a:off x="1180479" y="1247590"/>
              <a:ext cx="743985" cy="429447"/>
            </a:xfrm>
            <a:custGeom>
              <a:avLst/>
              <a:gdLst/>
              <a:ahLst/>
              <a:cxnLst/>
              <a:rect l="l" t="t" r="r" b="b"/>
              <a:pathLst>
                <a:path w="22771" h="13144" extrusionOk="0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059;p38">
              <a:extLst>
                <a:ext uri="{FF2B5EF4-FFF2-40B4-BE49-F238E27FC236}">
                  <a16:creationId xmlns:a16="http://schemas.microsoft.com/office/drawing/2014/main" id="{45EE3EEF-7794-4256-A08F-BE34950C3CEA}"/>
                </a:ext>
              </a:extLst>
            </p:cNvPr>
            <p:cNvSpPr/>
            <p:nvPr/>
          </p:nvSpPr>
          <p:spPr>
            <a:xfrm>
              <a:off x="1370862" y="1355998"/>
              <a:ext cx="182149" cy="56164"/>
            </a:xfrm>
            <a:custGeom>
              <a:avLst/>
              <a:gdLst/>
              <a:ahLst/>
              <a:cxnLst/>
              <a:rect l="l" t="t" r="r" b="b"/>
              <a:pathLst>
                <a:path w="5575" h="1719" extrusionOk="0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4060;p38">
              <a:extLst>
                <a:ext uri="{FF2B5EF4-FFF2-40B4-BE49-F238E27FC236}">
                  <a16:creationId xmlns:a16="http://schemas.microsoft.com/office/drawing/2014/main" id="{CC00EB3F-989F-4A43-B7D7-630B7EFED2AB}"/>
                </a:ext>
              </a:extLst>
            </p:cNvPr>
            <p:cNvSpPr/>
            <p:nvPr/>
          </p:nvSpPr>
          <p:spPr>
            <a:xfrm>
              <a:off x="1372920" y="1366322"/>
              <a:ext cx="176987" cy="92398"/>
            </a:xfrm>
            <a:custGeom>
              <a:avLst/>
              <a:gdLst/>
              <a:ahLst/>
              <a:cxnLst/>
              <a:rect l="l" t="t" r="r" b="b"/>
              <a:pathLst>
                <a:path w="5417" h="2828" extrusionOk="0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61;p38">
              <a:extLst>
                <a:ext uri="{FF2B5EF4-FFF2-40B4-BE49-F238E27FC236}">
                  <a16:creationId xmlns:a16="http://schemas.microsoft.com/office/drawing/2014/main" id="{752E9DD7-1A7D-4A69-9FD8-E3418A07454D}"/>
                </a:ext>
              </a:extLst>
            </p:cNvPr>
            <p:cNvSpPr/>
            <p:nvPr/>
          </p:nvSpPr>
          <p:spPr>
            <a:xfrm>
              <a:off x="1307739" y="1415233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62;p38">
              <a:extLst>
                <a:ext uri="{FF2B5EF4-FFF2-40B4-BE49-F238E27FC236}">
                  <a16:creationId xmlns:a16="http://schemas.microsoft.com/office/drawing/2014/main" id="{CACFFA23-11CB-4139-9A99-4106B1D7FF93}"/>
                </a:ext>
              </a:extLst>
            </p:cNvPr>
            <p:cNvSpPr/>
            <p:nvPr/>
          </p:nvSpPr>
          <p:spPr>
            <a:xfrm>
              <a:off x="1284998" y="1428661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63;p38">
              <a:extLst>
                <a:ext uri="{FF2B5EF4-FFF2-40B4-BE49-F238E27FC236}">
                  <a16:creationId xmlns:a16="http://schemas.microsoft.com/office/drawing/2014/main" id="{CFB4532E-5989-4C15-8602-79A22F3B134D}"/>
                </a:ext>
              </a:extLst>
            </p:cNvPr>
            <p:cNvSpPr/>
            <p:nvPr/>
          </p:nvSpPr>
          <p:spPr>
            <a:xfrm>
              <a:off x="1262226" y="144212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64;p38">
              <a:extLst>
                <a:ext uri="{FF2B5EF4-FFF2-40B4-BE49-F238E27FC236}">
                  <a16:creationId xmlns:a16="http://schemas.microsoft.com/office/drawing/2014/main" id="{E56B66B8-5686-4B84-9C48-9EC7C33D0544}"/>
                </a:ext>
              </a:extLst>
            </p:cNvPr>
            <p:cNvSpPr/>
            <p:nvPr/>
          </p:nvSpPr>
          <p:spPr>
            <a:xfrm>
              <a:off x="1516745" y="1290032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65;p38">
              <a:extLst>
                <a:ext uri="{FF2B5EF4-FFF2-40B4-BE49-F238E27FC236}">
                  <a16:creationId xmlns:a16="http://schemas.microsoft.com/office/drawing/2014/main" id="{96375B4D-3DF9-452A-A638-C84DE7CB9F2E}"/>
                </a:ext>
              </a:extLst>
            </p:cNvPr>
            <p:cNvSpPr/>
            <p:nvPr/>
          </p:nvSpPr>
          <p:spPr>
            <a:xfrm>
              <a:off x="1494004" y="1303493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66;p38">
              <a:extLst>
                <a:ext uri="{FF2B5EF4-FFF2-40B4-BE49-F238E27FC236}">
                  <a16:creationId xmlns:a16="http://schemas.microsoft.com/office/drawing/2014/main" id="{AB0E56D2-F2CE-43B8-B02C-C1808C9A73A6}"/>
                </a:ext>
              </a:extLst>
            </p:cNvPr>
            <p:cNvSpPr/>
            <p:nvPr/>
          </p:nvSpPr>
          <p:spPr>
            <a:xfrm>
              <a:off x="1471232" y="1316921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7;p38">
              <a:extLst>
                <a:ext uri="{FF2B5EF4-FFF2-40B4-BE49-F238E27FC236}">
                  <a16:creationId xmlns:a16="http://schemas.microsoft.com/office/drawing/2014/main" id="{44751D54-42C9-4DD7-AF87-4FBF869E0AA5}"/>
                </a:ext>
              </a:extLst>
            </p:cNvPr>
            <p:cNvSpPr/>
            <p:nvPr/>
          </p:nvSpPr>
          <p:spPr>
            <a:xfrm>
              <a:off x="1558141" y="1464634"/>
              <a:ext cx="183195" cy="56164"/>
            </a:xfrm>
            <a:custGeom>
              <a:avLst/>
              <a:gdLst/>
              <a:ahLst/>
              <a:cxnLst/>
              <a:rect l="l" t="t" r="r" b="b"/>
              <a:pathLst>
                <a:path w="5607" h="1719" extrusionOk="0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68;p38">
              <a:extLst>
                <a:ext uri="{FF2B5EF4-FFF2-40B4-BE49-F238E27FC236}">
                  <a16:creationId xmlns:a16="http://schemas.microsoft.com/office/drawing/2014/main" id="{7CDC3E32-D8FB-4F1C-A0F9-16150B891F04}"/>
                </a:ext>
              </a:extLst>
            </p:cNvPr>
            <p:cNvSpPr/>
            <p:nvPr/>
          </p:nvSpPr>
          <p:spPr>
            <a:xfrm>
              <a:off x="1561244" y="1474991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69;p38">
              <a:extLst>
                <a:ext uri="{FF2B5EF4-FFF2-40B4-BE49-F238E27FC236}">
                  <a16:creationId xmlns:a16="http://schemas.microsoft.com/office/drawing/2014/main" id="{2208963F-AC77-4CB0-99BB-0C380EF67D62}"/>
                </a:ext>
              </a:extLst>
            </p:cNvPr>
            <p:cNvSpPr/>
            <p:nvPr/>
          </p:nvSpPr>
          <p:spPr>
            <a:xfrm>
              <a:off x="1496063" y="1523869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70;p38">
              <a:extLst>
                <a:ext uri="{FF2B5EF4-FFF2-40B4-BE49-F238E27FC236}">
                  <a16:creationId xmlns:a16="http://schemas.microsoft.com/office/drawing/2014/main" id="{19848D4B-76D3-4263-A30E-46CB152AD171}"/>
                </a:ext>
              </a:extLst>
            </p:cNvPr>
            <p:cNvSpPr/>
            <p:nvPr/>
          </p:nvSpPr>
          <p:spPr>
            <a:xfrm>
              <a:off x="1473290" y="1537330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071;p38">
              <a:extLst>
                <a:ext uri="{FF2B5EF4-FFF2-40B4-BE49-F238E27FC236}">
                  <a16:creationId xmlns:a16="http://schemas.microsoft.com/office/drawing/2014/main" id="{EEAAC6EF-AA05-4F03-BD2C-1CE507BDE268}"/>
                </a:ext>
              </a:extLst>
            </p:cNvPr>
            <p:cNvSpPr/>
            <p:nvPr/>
          </p:nvSpPr>
          <p:spPr>
            <a:xfrm>
              <a:off x="1450550" y="1550758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072;p38">
              <a:extLst>
                <a:ext uri="{FF2B5EF4-FFF2-40B4-BE49-F238E27FC236}">
                  <a16:creationId xmlns:a16="http://schemas.microsoft.com/office/drawing/2014/main" id="{57D282A3-7A1B-4914-9C62-36E740D54D58}"/>
                </a:ext>
              </a:extLst>
            </p:cNvPr>
            <p:cNvSpPr/>
            <p:nvPr/>
          </p:nvSpPr>
          <p:spPr>
            <a:xfrm>
              <a:off x="1704056" y="1398668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073;p38">
              <a:extLst>
                <a:ext uri="{FF2B5EF4-FFF2-40B4-BE49-F238E27FC236}">
                  <a16:creationId xmlns:a16="http://schemas.microsoft.com/office/drawing/2014/main" id="{8FBB21EE-565B-4023-B982-1A5A3F38BD4E}"/>
                </a:ext>
              </a:extLst>
            </p:cNvPr>
            <p:cNvSpPr/>
            <p:nvPr/>
          </p:nvSpPr>
          <p:spPr>
            <a:xfrm>
              <a:off x="1681283" y="1412129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074;p38">
              <a:extLst>
                <a:ext uri="{FF2B5EF4-FFF2-40B4-BE49-F238E27FC236}">
                  <a16:creationId xmlns:a16="http://schemas.microsoft.com/office/drawing/2014/main" id="{D843235B-789D-4BC1-985D-D80AC63600A5}"/>
                </a:ext>
              </a:extLst>
            </p:cNvPr>
            <p:cNvSpPr/>
            <p:nvPr/>
          </p:nvSpPr>
          <p:spPr>
            <a:xfrm>
              <a:off x="1658511" y="1424545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075;p38">
              <a:extLst>
                <a:ext uri="{FF2B5EF4-FFF2-40B4-BE49-F238E27FC236}">
                  <a16:creationId xmlns:a16="http://schemas.microsoft.com/office/drawing/2014/main" id="{CC094E5B-9427-4939-B9CD-ECB5D31421C8}"/>
                </a:ext>
              </a:extLst>
            </p:cNvPr>
            <p:cNvSpPr/>
            <p:nvPr/>
          </p:nvSpPr>
          <p:spPr>
            <a:xfrm>
              <a:off x="2164477" y="1840498"/>
              <a:ext cx="523609" cy="2196703"/>
            </a:xfrm>
            <a:custGeom>
              <a:avLst/>
              <a:gdLst/>
              <a:ahLst/>
              <a:cxnLst/>
              <a:rect l="l" t="t" r="r" b="b"/>
              <a:pathLst>
                <a:path w="16026" h="67234" extrusionOk="0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076;p38">
              <a:extLst>
                <a:ext uri="{FF2B5EF4-FFF2-40B4-BE49-F238E27FC236}">
                  <a16:creationId xmlns:a16="http://schemas.microsoft.com/office/drawing/2014/main" id="{11692FE1-9D77-4520-890E-7FD09F3DE691}"/>
                </a:ext>
              </a:extLst>
            </p:cNvPr>
            <p:cNvSpPr/>
            <p:nvPr/>
          </p:nvSpPr>
          <p:spPr>
            <a:xfrm>
              <a:off x="1596433" y="1815667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077;p38">
              <a:extLst>
                <a:ext uri="{FF2B5EF4-FFF2-40B4-BE49-F238E27FC236}">
                  <a16:creationId xmlns:a16="http://schemas.microsoft.com/office/drawing/2014/main" id="{E1A6020C-3F35-4F20-A115-868745D6030B}"/>
                </a:ext>
              </a:extLst>
            </p:cNvPr>
            <p:cNvSpPr/>
            <p:nvPr/>
          </p:nvSpPr>
          <p:spPr>
            <a:xfrm>
              <a:off x="1621264" y="1920023"/>
              <a:ext cx="518415" cy="2102671"/>
            </a:xfrm>
            <a:custGeom>
              <a:avLst/>
              <a:gdLst/>
              <a:ahLst/>
              <a:cxnLst/>
              <a:rect l="l" t="t" r="r" b="b"/>
              <a:pathLst>
                <a:path w="15867" h="64356" extrusionOk="0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078;p38">
              <a:extLst>
                <a:ext uri="{FF2B5EF4-FFF2-40B4-BE49-F238E27FC236}">
                  <a16:creationId xmlns:a16="http://schemas.microsoft.com/office/drawing/2014/main" id="{64F7A14C-BE56-4499-81C7-0607D4BA395C}"/>
                </a:ext>
              </a:extLst>
            </p:cNvPr>
            <p:cNvSpPr/>
            <p:nvPr/>
          </p:nvSpPr>
          <p:spPr>
            <a:xfrm>
              <a:off x="1636783" y="19464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079;p38">
              <a:extLst>
                <a:ext uri="{FF2B5EF4-FFF2-40B4-BE49-F238E27FC236}">
                  <a16:creationId xmlns:a16="http://schemas.microsoft.com/office/drawing/2014/main" id="{9DD4A6D9-741B-4717-B436-07CC12BE9243}"/>
                </a:ext>
              </a:extLst>
            </p:cNvPr>
            <p:cNvSpPr/>
            <p:nvPr/>
          </p:nvSpPr>
          <p:spPr>
            <a:xfrm>
              <a:off x="1660569" y="198327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080;p38">
              <a:extLst>
                <a:ext uri="{FF2B5EF4-FFF2-40B4-BE49-F238E27FC236}">
                  <a16:creationId xmlns:a16="http://schemas.microsoft.com/office/drawing/2014/main" id="{F3F06976-4E70-4462-922A-942E4E204AB4}"/>
                </a:ext>
              </a:extLst>
            </p:cNvPr>
            <p:cNvSpPr/>
            <p:nvPr/>
          </p:nvSpPr>
          <p:spPr>
            <a:xfrm>
              <a:off x="1660569" y="2010166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081;p38">
              <a:extLst>
                <a:ext uri="{FF2B5EF4-FFF2-40B4-BE49-F238E27FC236}">
                  <a16:creationId xmlns:a16="http://schemas.microsoft.com/office/drawing/2014/main" id="{B6AD2179-6FC3-4BBD-913A-C9CFA4CDD97D}"/>
                </a:ext>
              </a:extLst>
            </p:cNvPr>
            <p:cNvSpPr/>
            <p:nvPr/>
          </p:nvSpPr>
          <p:spPr>
            <a:xfrm>
              <a:off x="1660569" y="20360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082;p38">
              <a:extLst>
                <a:ext uri="{FF2B5EF4-FFF2-40B4-BE49-F238E27FC236}">
                  <a16:creationId xmlns:a16="http://schemas.microsoft.com/office/drawing/2014/main" id="{093A0F8A-BF9D-4BE9-AE49-0A542103367C}"/>
                </a:ext>
              </a:extLst>
            </p:cNvPr>
            <p:cNvSpPr/>
            <p:nvPr/>
          </p:nvSpPr>
          <p:spPr>
            <a:xfrm>
              <a:off x="1968932" y="2184866"/>
              <a:ext cx="22773" cy="28327"/>
            </a:xfrm>
            <a:custGeom>
              <a:avLst/>
              <a:gdLst/>
              <a:ahLst/>
              <a:cxnLst/>
              <a:rect l="l" t="t" r="r" b="b"/>
              <a:pathLst>
                <a:path w="697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083;p38">
              <a:extLst>
                <a:ext uri="{FF2B5EF4-FFF2-40B4-BE49-F238E27FC236}">
                  <a16:creationId xmlns:a16="http://schemas.microsoft.com/office/drawing/2014/main" id="{D0D390A3-CB77-41FB-A898-2F641CA2B5A2}"/>
                </a:ext>
              </a:extLst>
            </p:cNvPr>
            <p:cNvSpPr/>
            <p:nvPr/>
          </p:nvSpPr>
          <p:spPr>
            <a:xfrm>
              <a:off x="2016536" y="221244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084;p38">
              <a:extLst>
                <a:ext uri="{FF2B5EF4-FFF2-40B4-BE49-F238E27FC236}">
                  <a16:creationId xmlns:a16="http://schemas.microsoft.com/office/drawing/2014/main" id="{3BBDA766-5F53-4546-A727-50A850FABDBB}"/>
                </a:ext>
              </a:extLst>
            </p:cNvPr>
            <p:cNvSpPr/>
            <p:nvPr/>
          </p:nvSpPr>
          <p:spPr>
            <a:xfrm>
              <a:off x="2064107" y="224037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085;p38">
              <a:extLst>
                <a:ext uri="{FF2B5EF4-FFF2-40B4-BE49-F238E27FC236}">
                  <a16:creationId xmlns:a16="http://schemas.microsoft.com/office/drawing/2014/main" id="{96D87E1A-FE6A-407D-923E-08C0A2E63EDE}"/>
                </a:ext>
              </a:extLst>
            </p:cNvPr>
            <p:cNvSpPr/>
            <p:nvPr/>
          </p:nvSpPr>
          <p:spPr>
            <a:xfrm>
              <a:off x="1636783" y="208495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086;p38">
              <a:extLst>
                <a:ext uri="{FF2B5EF4-FFF2-40B4-BE49-F238E27FC236}">
                  <a16:creationId xmlns:a16="http://schemas.microsoft.com/office/drawing/2014/main" id="{D2333AA2-5EFA-4765-9AF4-351613121022}"/>
                </a:ext>
              </a:extLst>
            </p:cNvPr>
            <p:cNvSpPr/>
            <p:nvPr/>
          </p:nvSpPr>
          <p:spPr>
            <a:xfrm>
              <a:off x="1660569" y="21219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087;p38">
              <a:extLst>
                <a:ext uri="{FF2B5EF4-FFF2-40B4-BE49-F238E27FC236}">
                  <a16:creationId xmlns:a16="http://schemas.microsoft.com/office/drawing/2014/main" id="{BD6DCD29-FB50-42AC-8A68-EB53656B8AF2}"/>
                </a:ext>
              </a:extLst>
            </p:cNvPr>
            <p:cNvSpPr/>
            <p:nvPr/>
          </p:nvSpPr>
          <p:spPr>
            <a:xfrm>
              <a:off x="1660569" y="214778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088;p38">
              <a:extLst>
                <a:ext uri="{FF2B5EF4-FFF2-40B4-BE49-F238E27FC236}">
                  <a16:creationId xmlns:a16="http://schemas.microsoft.com/office/drawing/2014/main" id="{10DF3754-64D9-4484-9270-3CA67495612B}"/>
                </a:ext>
              </a:extLst>
            </p:cNvPr>
            <p:cNvSpPr/>
            <p:nvPr/>
          </p:nvSpPr>
          <p:spPr>
            <a:xfrm>
              <a:off x="1660569" y="21747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089;p38">
              <a:extLst>
                <a:ext uri="{FF2B5EF4-FFF2-40B4-BE49-F238E27FC236}">
                  <a16:creationId xmlns:a16="http://schemas.microsoft.com/office/drawing/2014/main" id="{E8172752-C816-473F-8D5E-0720983DA75B}"/>
                </a:ext>
              </a:extLst>
            </p:cNvPr>
            <p:cNvSpPr/>
            <p:nvPr/>
          </p:nvSpPr>
          <p:spPr>
            <a:xfrm>
              <a:off x="1967886" y="232316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090;p38">
              <a:extLst>
                <a:ext uri="{FF2B5EF4-FFF2-40B4-BE49-F238E27FC236}">
                  <a16:creationId xmlns:a16="http://schemas.microsoft.com/office/drawing/2014/main" id="{DBBEA461-2311-414A-95A8-7C5BC2A81CC4}"/>
                </a:ext>
              </a:extLst>
            </p:cNvPr>
            <p:cNvSpPr/>
            <p:nvPr/>
          </p:nvSpPr>
          <p:spPr>
            <a:xfrm>
              <a:off x="2017549" y="235126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091;p38">
              <a:extLst>
                <a:ext uri="{FF2B5EF4-FFF2-40B4-BE49-F238E27FC236}">
                  <a16:creationId xmlns:a16="http://schemas.microsoft.com/office/drawing/2014/main" id="{6B25746B-742A-48A1-90D6-5AA7E350777F}"/>
                </a:ext>
              </a:extLst>
            </p:cNvPr>
            <p:cNvSpPr/>
            <p:nvPr/>
          </p:nvSpPr>
          <p:spPr>
            <a:xfrm>
              <a:off x="2064107" y="237851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092;p38">
              <a:extLst>
                <a:ext uri="{FF2B5EF4-FFF2-40B4-BE49-F238E27FC236}">
                  <a16:creationId xmlns:a16="http://schemas.microsoft.com/office/drawing/2014/main" id="{9210608A-67CD-41D6-BE8B-F854D34BF1BE}"/>
                </a:ext>
              </a:extLst>
            </p:cNvPr>
            <p:cNvSpPr/>
            <p:nvPr/>
          </p:nvSpPr>
          <p:spPr>
            <a:xfrm>
              <a:off x="1636783" y="2223583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093;p38">
              <a:extLst>
                <a:ext uri="{FF2B5EF4-FFF2-40B4-BE49-F238E27FC236}">
                  <a16:creationId xmlns:a16="http://schemas.microsoft.com/office/drawing/2014/main" id="{BC381FD0-6F82-4C92-B791-EBCF46E90305}"/>
                </a:ext>
              </a:extLst>
            </p:cNvPr>
            <p:cNvSpPr/>
            <p:nvPr/>
          </p:nvSpPr>
          <p:spPr>
            <a:xfrm>
              <a:off x="1660569" y="226056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094;p38">
              <a:extLst>
                <a:ext uri="{FF2B5EF4-FFF2-40B4-BE49-F238E27FC236}">
                  <a16:creationId xmlns:a16="http://schemas.microsoft.com/office/drawing/2014/main" id="{63A6CE9E-9B22-46A3-9EFB-87A36DFDC5AE}"/>
                </a:ext>
              </a:extLst>
            </p:cNvPr>
            <p:cNvSpPr/>
            <p:nvPr/>
          </p:nvSpPr>
          <p:spPr>
            <a:xfrm>
              <a:off x="1660569" y="228644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095;p38">
              <a:extLst>
                <a:ext uri="{FF2B5EF4-FFF2-40B4-BE49-F238E27FC236}">
                  <a16:creationId xmlns:a16="http://schemas.microsoft.com/office/drawing/2014/main" id="{A33E0FA3-BBA2-4A76-A839-52E223B791B5}"/>
                </a:ext>
              </a:extLst>
            </p:cNvPr>
            <p:cNvSpPr/>
            <p:nvPr/>
          </p:nvSpPr>
          <p:spPr>
            <a:xfrm>
              <a:off x="1660569" y="231333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096;p38">
              <a:extLst>
                <a:ext uri="{FF2B5EF4-FFF2-40B4-BE49-F238E27FC236}">
                  <a16:creationId xmlns:a16="http://schemas.microsoft.com/office/drawing/2014/main" id="{3AE63D68-131C-459E-9ED6-AC924C8C15E4}"/>
                </a:ext>
              </a:extLst>
            </p:cNvPr>
            <p:cNvSpPr/>
            <p:nvPr/>
          </p:nvSpPr>
          <p:spPr>
            <a:xfrm>
              <a:off x="1967886" y="2461798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097;p38">
              <a:extLst>
                <a:ext uri="{FF2B5EF4-FFF2-40B4-BE49-F238E27FC236}">
                  <a16:creationId xmlns:a16="http://schemas.microsoft.com/office/drawing/2014/main" id="{0FB20B3B-1BA2-48ED-87A4-86C956E2ABE9}"/>
                </a:ext>
              </a:extLst>
            </p:cNvPr>
            <p:cNvSpPr/>
            <p:nvPr/>
          </p:nvSpPr>
          <p:spPr>
            <a:xfrm>
              <a:off x="2016536" y="248924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098;p38">
              <a:extLst>
                <a:ext uri="{FF2B5EF4-FFF2-40B4-BE49-F238E27FC236}">
                  <a16:creationId xmlns:a16="http://schemas.microsoft.com/office/drawing/2014/main" id="{29659B89-C6AA-48B2-B24B-0887EA09A764}"/>
                </a:ext>
              </a:extLst>
            </p:cNvPr>
            <p:cNvSpPr/>
            <p:nvPr/>
          </p:nvSpPr>
          <p:spPr>
            <a:xfrm>
              <a:off x="2064107" y="251717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099;p38">
              <a:extLst>
                <a:ext uri="{FF2B5EF4-FFF2-40B4-BE49-F238E27FC236}">
                  <a16:creationId xmlns:a16="http://schemas.microsoft.com/office/drawing/2014/main" id="{289877D2-3926-4B59-A152-F97B0B857860}"/>
                </a:ext>
              </a:extLst>
            </p:cNvPr>
            <p:cNvSpPr/>
            <p:nvPr/>
          </p:nvSpPr>
          <p:spPr>
            <a:xfrm>
              <a:off x="1636783" y="23617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100;p38">
              <a:extLst>
                <a:ext uri="{FF2B5EF4-FFF2-40B4-BE49-F238E27FC236}">
                  <a16:creationId xmlns:a16="http://schemas.microsoft.com/office/drawing/2014/main" id="{93AC1D6A-DC34-4DE4-84D6-05D76FB56BD5}"/>
                </a:ext>
              </a:extLst>
            </p:cNvPr>
            <p:cNvSpPr/>
            <p:nvPr/>
          </p:nvSpPr>
          <p:spPr>
            <a:xfrm>
              <a:off x="1660569" y="23981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101;p38">
              <a:extLst>
                <a:ext uri="{FF2B5EF4-FFF2-40B4-BE49-F238E27FC236}">
                  <a16:creationId xmlns:a16="http://schemas.microsoft.com/office/drawing/2014/main" id="{A71593CD-A01B-4C1D-BFA9-AF2A59B8E1DB}"/>
                </a:ext>
              </a:extLst>
            </p:cNvPr>
            <p:cNvSpPr/>
            <p:nvPr/>
          </p:nvSpPr>
          <p:spPr>
            <a:xfrm>
              <a:off x="1660569" y="24251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102;p38">
              <a:extLst>
                <a:ext uri="{FF2B5EF4-FFF2-40B4-BE49-F238E27FC236}">
                  <a16:creationId xmlns:a16="http://schemas.microsoft.com/office/drawing/2014/main" id="{3F589B2A-F37F-44D5-ADCC-01E276101A30}"/>
                </a:ext>
              </a:extLst>
            </p:cNvPr>
            <p:cNvSpPr/>
            <p:nvPr/>
          </p:nvSpPr>
          <p:spPr>
            <a:xfrm>
              <a:off x="1660569" y="24509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103;p38">
              <a:extLst>
                <a:ext uri="{FF2B5EF4-FFF2-40B4-BE49-F238E27FC236}">
                  <a16:creationId xmlns:a16="http://schemas.microsoft.com/office/drawing/2014/main" id="{6161E7DC-9378-44B0-B406-33D7F1AD519F}"/>
                </a:ext>
              </a:extLst>
            </p:cNvPr>
            <p:cNvSpPr/>
            <p:nvPr/>
          </p:nvSpPr>
          <p:spPr>
            <a:xfrm>
              <a:off x="1968932" y="2600166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104;p38">
              <a:extLst>
                <a:ext uri="{FF2B5EF4-FFF2-40B4-BE49-F238E27FC236}">
                  <a16:creationId xmlns:a16="http://schemas.microsoft.com/office/drawing/2014/main" id="{80A9635E-DA07-443E-BC37-A9AA14AAC7AE}"/>
                </a:ext>
              </a:extLst>
            </p:cNvPr>
            <p:cNvSpPr/>
            <p:nvPr/>
          </p:nvSpPr>
          <p:spPr>
            <a:xfrm>
              <a:off x="2016536" y="26278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105;p38">
              <a:extLst>
                <a:ext uri="{FF2B5EF4-FFF2-40B4-BE49-F238E27FC236}">
                  <a16:creationId xmlns:a16="http://schemas.microsoft.com/office/drawing/2014/main" id="{8907C59C-8F98-4E91-8E7B-9793D7597C5E}"/>
                </a:ext>
              </a:extLst>
            </p:cNvPr>
            <p:cNvSpPr/>
            <p:nvPr/>
          </p:nvSpPr>
          <p:spPr>
            <a:xfrm>
              <a:off x="2065152" y="2655644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106;p38">
              <a:extLst>
                <a:ext uri="{FF2B5EF4-FFF2-40B4-BE49-F238E27FC236}">
                  <a16:creationId xmlns:a16="http://schemas.microsoft.com/office/drawing/2014/main" id="{95E2EADA-AC12-4C65-8453-C608DCB3CC6C}"/>
                </a:ext>
              </a:extLst>
            </p:cNvPr>
            <p:cNvSpPr/>
            <p:nvPr/>
          </p:nvSpPr>
          <p:spPr>
            <a:xfrm>
              <a:off x="1636783" y="250002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107;p38">
              <a:extLst>
                <a:ext uri="{FF2B5EF4-FFF2-40B4-BE49-F238E27FC236}">
                  <a16:creationId xmlns:a16="http://schemas.microsoft.com/office/drawing/2014/main" id="{FEF22185-DF57-48BE-A2EA-8111E258E83D}"/>
                </a:ext>
              </a:extLst>
            </p:cNvPr>
            <p:cNvSpPr/>
            <p:nvPr/>
          </p:nvSpPr>
          <p:spPr>
            <a:xfrm>
              <a:off x="1660569" y="25368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108;p38">
              <a:extLst>
                <a:ext uri="{FF2B5EF4-FFF2-40B4-BE49-F238E27FC236}">
                  <a16:creationId xmlns:a16="http://schemas.microsoft.com/office/drawing/2014/main" id="{6DB69764-A58E-481C-9C2A-60AA7B5C7B53}"/>
                </a:ext>
              </a:extLst>
            </p:cNvPr>
            <p:cNvSpPr/>
            <p:nvPr/>
          </p:nvSpPr>
          <p:spPr>
            <a:xfrm>
              <a:off x="1660569" y="256373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109;p38">
              <a:extLst>
                <a:ext uri="{FF2B5EF4-FFF2-40B4-BE49-F238E27FC236}">
                  <a16:creationId xmlns:a16="http://schemas.microsoft.com/office/drawing/2014/main" id="{505D8805-CC38-420A-8D17-F0186BC7847A}"/>
                </a:ext>
              </a:extLst>
            </p:cNvPr>
            <p:cNvSpPr/>
            <p:nvPr/>
          </p:nvSpPr>
          <p:spPr>
            <a:xfrm>
              <a:off x="1660569" y="25896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110;p38">
              <a:extLst>
                <a:ext uri="{FF2B5EF4-FFF2-40B4-BE49-F238E27FC236}">
                  <a16:creationId xmlns:a16="http://schemas.microsoft.com/office/drawing/2014/main" id="{B16D5381-3E6B-45E8-ABA1-5E82BC984299}"/>
                </a:ext>
              </a:extLst>
            </p:cNvPr>
            <p:cNvSpPr/>
            <p:nvPr/>
          </p:nvSpPr>
          <p:spPr>
            <a:xfrm>
              <a:off x="1967886" y="27380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111;p38">
              <a:extLst>
                <a:ext uri="{FF2B5EF4-FFF2-40B4-BE49-F238E27FC236}">
                  <a16:creationId xmlns:a16="http://schemas.microsoft.com/office/drawing/2014/main" id="{B0345397-DAF1-4D42-AB2C-8CB4EF446CBA}"/>
                </a:ext>
              </a:extLst>
            </p:cNvPr>
            <p:cNvSpPr/>
            <p:nvPr/>
          </p:nvSpPr>
          <p:spPr>
            <a:xfrm>
              <a:off x="2017549" y="276637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112;p38">
              <a:extLst>
                <a:ext uri="{FF2B5EF4-FFF2-40B4-BE49-F238E27FC236}">
                  <a16:creationId xmlns:a16="http://schemas.microsoft.com/office/drawing/2014/main" id="{972D4126-4580-4285-B306-A4737056CB9C}"/>
                </a:ext>
              </a:extLst>
            </p:cNvPr>
            <p:cNvSpPr/>
            <p:nvPr/>
          </p:nvSpPr>
          <p:spPr>
            <a:xfrm>
              <a:off x="2064107" y="279394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113;p38">
              <a:extLst>
                <a:ext uri="{FF2B5EF4-FFF2-40B4-BE49-F238E27FC236}">
                  <a16:creationId xmlns:a16="http://schemas.microsoft.com/office/drawing/2014/main" id="{179F1122-1EBA-41DC-985C-4A74DCA34657}"/>
                </a:ext>
              </a:extLst>
            </p:cNvPr>
            <p:cNvSpPr/>
            <p:nvPr/>
          </p:nvSpPr>
          <p:spPr>
            <a:xfrm>
              <a:off x="1636783" y="263852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114;p38">
              <a:extLst>
                <a:ext uri="{FF2B5EF4-FFF2-40B4-BE49-F238E27FC236}">
                  <a16:creationId xmlns:a16="http://schemas.microsoft.com/office/drawing/2014/main" id="{7D6C792B-3CD4-4CFD-AA34-F51BCD09994A}"/>
                </a:ext>
              </a:extLst>
            </p:cNvPr>
            <p:cNvSpPr/>
            <p:nvPr/>
          </p:nvSpPr>
          <p:spPr>
            <a:xfrm>
              <a:off x="1660569" y="267547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115;p38">
              <a:extLst>
                <a:ext uri="{FF2B5EF4-FFF2-40B4-BE49-F238E27FC236}">
                  <a16:creationId xmlns:a16="http://schemas.microsoft.com/office/drawing/2014/main" id="{255ACFBA-DFA2-46E0-851E-0666319D016B}"/>
                </a:ext>
              </a:extLst>
            </p:cNvPr>
            <p:cNvSpPr/>
            <p:nvPr/>
          </p:nvSpPr>
          <p:spPr>
            <a:xfrm>
              <a:off x="1660569" y="270135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116;p38">
              <a:extLst>
                <a:ext uri="{FF2B5EF4-FFF2-40B4-BE49-F238E27FC236}">
                  <a16:creationId xmlns:a16="http://schemas.microsoft.com/office/drawing/2014/main" id="{95F70D0A-6DCA-41CB-8E87-B645E1885B4C}"/>
                </a:ext>
              </a:extLst>
            </p:cNvPr>
            <p:cNvSpPr/>
            <p:nvPr/>
          </p:nvSpPr>
          <p:spPr>
            <a:xfrm>
              <a:off x="1660569" y="27282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117;p38">
              <a:extLst>
                <a:ext uri="{FF2B5EF4-FFF2-40B4-BE49-F238E27FC236}">
                  <a16:creationId xmlns:a16="http://schemas.microsoft.com/office/drawing/2014/main" id="{845FC6A0-A356-4667-9D90-3ADA1E672914}"/>
                </a:ext>
              </a:extLst>
            </p:cNvPr>
            <p:cNvSpPr/>
            <p:nvPr/>
          </p:nvSpPr>
          <p:spPr>
            <a:xfrm>
              <a:off x="1967886" y="287673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118;p38">
              <a:extLst>
                <a:ext uri="{FF2B5EF4-FFF2-40B4-BE49-F238E27FC236}">
                  <a16:creationId xmlns:a16="http://schemas.microsoft.com/office/drawing/2014/main" id="{219449F3-B28E-44B2-B733-746212B4ABDA}"/>
                </a:ext>
              </a:extLst>
            </p:cNvPr>
            <p:cNvSpPr/>
            <p:nvPr/>
          </p:nvSpPr>
          <p:spPr>
            <a:xfrm>
              <a:off x="2017549" y="2904837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119;p38">
              <a:extLst>
                <a:ext uri="{FF2B5EF4-FFF2-40B4-BE49-F238E27FC236}">
                  <a16:creationId xmlns:a16="http://schemas.microsoft.com/office/drawing/2014/main" id="{055D2A2E-04DC-48A2-A853-9980BF4C05E8}"/>
                </a:ext>
              </a:extLst>
            </p:cNvPr>
            <p:cNvSpPr/>
            <p:nvPr/>
          </p:nvSpPr>
          <p:spPr>
            <a:xfrm>
              <a:off x="2064107" y="293208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120;p38">
              <a:extLst>
                <a:ext uri="{FF2B5EF4-FFF2-40B4-BE49-F238E27FC236}">
                  <a16:creationId xmlns:a16="http://schemas.microsoft.com/office/drawing/2014/main" id="{9278FD7D-9BBE-46AD-B663-3F6CFC1E5B5A}"/>
                </a:ext>
              </a:extLst>
            </p:cNvPr>
            <p:cNvSpPr/>
            <p:nvPr/>
          </p:nvSpPr>
          <p:spPr>
            <a:xfrm>
              <a:off x="1636783" y="2776696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121;p38">
              <a:extLst>
                <a:ext uri="{FF2B5EF4-FFF2-40B4-BE49-F238E27FC236}">
                  <a16:creationId xmlns:a16="http://schemas.microsoft.com/office/drawing/2014/main" id="{D02BF54F-5F08-4523-AF8F-B95C2C4D9A1B}"/>
                </a:ext>
              </a:extLst>
            </p:cNvPr>
            <p:cNvSpPr/>
            <p:nvPr/>
          </p:nvSpPr>
          <p:spPr>
            <a:xfrm>
              <a:off x="1660569" y="28141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122;p38">
              <a:extLst>
                <a:ext uri="{FF2B5EF4-FFF2-40B4-BE49-F238E27FC236}">
                  <a16:creationId xmlns:a16="http://schemas.microsoft.com/office/drawing/2014/main" id="{8F1D3736-FE3E-4A6F-943D-4672C0556488}"/>
                </a:ext>
              </a:extLst>
            </p:cNvPr>
            <p:cNvSpPr/>
            <p:nvPr/>
          </p:nvSpPr>
          <p:spPr>
            <a:xfrm>
              <a:off x="1660569" y="284001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123;p38">
              <a:extLst>
                <a:ext uri="{FF2B5EF4-FFF2-40B4-BE49-F238E27FC236}">
                  <a16:creationId xmlns:a16="http://schemas.microsoft.com/office/drawing/2014/main" id="{CAD25746-D30D-48C5-A1AC-A1076D39A623}"/>
                </a:ext>
              </a:extLst>
            </p:cNvPr>
            <p:cNvSpPr/>
            <p:nvPr/>
          </p:nvSpPr>
          <p:spPr>
            <a:xfrm>
              <a:off x="1660569" y="28669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124;p38">
              <a:extLst>
                <a:ext uri="{FF2B5EF4-FFF2-40B4-BE49-F238E27FC236}">
                  <a16:creationId xmlns:a16="http://schemas.microsoft.com/office/drawing/2014/main" id="{D1A3CF00-F4AD-4AD5-B6AA-0451C29999D6}"/>
                </a:ext>
              </a:extLst>
            </p:cNvPr>
            <p:cNvSpPr/>
            <p:nvPr/>
          </p:nvSpPr>
          <p:spPr>
            <a:xfrm>
              <a:off x="1967886" y="3015303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125;p38">
              <a:extLst>
                <a:ext uri="{FF2B5EF4-FFF2-40B4-BE49-F238E27FC236}">
                  <a16:creationId xmlns:a16="http://schemas.microsoft.com/office/drawing/2014/main" id="{172DC15D-B555-48CE-9F21-03E707473331}"/>
                </a:ext>
              </a:extLst>
            </p:cNvPr>
            <p:cNvSpPr/>
            <p:nvPr/>
          </p:nvSpPr>
          <p:spPr>
            <a:xfrm>
              <a:off x="2016536" y="304281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126;p38">
              <a:extLst>
                <a:ext uri="{FF2B5EF4-FFF2-40B4-BE49-F238E27FC236}">
                  <a16:creationId xmlns:a16="http://schemas.microsoft.com/office/drawing/2014/main" id="{4D794540-ADC0-4693-81D6-15CF3971CC3E}"/>
                </a:ext>
              </a:extLst>
            </p:cNvPr>
            <p:cNvSpPr/>
            <p:nvPr/>
          </p:nvSpPr>
          <p:spPr>
            <a:xfrm>
              <a:off x="2065152" y="307058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127;p38">
              <a:extLst>
                <a:ext uri="{FF2B5EF4-FFF2-40B4-BE49-F238E27FC236}">
                  <a16:creationId xmlns:a16="http://schemas.microsoft.com/office/drawing/2014/main" id="{382A7E26-214B-4271-B0CD-7F49D58C368A}"/>
                </a:ext>
              </a:extLst>
            </p:cNvPr>
            <p:cNvSpPr/>
            <p:nvPr/>
          </p:nvSpPr>
          <p:spPr>
            <a:xfrm>
              <a:off x="1636783" y="2915325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128;p38">
              <a:extLst>
                <a:ext uri="{FF2B5EF4-FFF2-40B4-BE49-F238E27FC236}">
                  <a16:creationId xmlns:a16="http://schemas.microsoft.com/office/drawing/2014/main" id="{DDED3B9E-4382-4F9C-B3CC-E3BEB0693D33}"/>
                </a:ext>
              </a:extLst>
            </p:cNvPr>
            <p:cNvSpPr/>
            <p:nvPr/>
          </p:nvSpPr>
          <p:spPr>
            <a:xfrm>
              <a:off x="1660569" y="295175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129;p38">
              <a:extLst>
                <a:ext uri="{FF2B5EF4-FFF2-40B4-BE49-F238E27FC236}">
                  <a16:creationId xmlns:a16="http://schemas.microsoft.com/office/drawing/2014/main" id="{8D5F17A0-FC72-4CC0-B54A-FAD2922CA4EC}"/>
                </a:ext>
              </a:extLst>
            </p:cNvPr>
            <p:cNvSpPr/>
            <p:nvPr/>
          </p:nvSpPr>
          <p:spPr>
            <a:xfrm>
              <a:off x="1660569" y="297864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130;p38">
              <a:extLst>
                <a:ext uri="{FF2B5EF4-FFF2-40B4-BE49-F238E27FC236}">
                  <a16:creationId xmlns:a16="http://schemas.microsoft.com/office/drawing/2014/main" id="{511763C4-4883-48C7-8B43-8B8CB36731DA}"/>
                </a:ext>
              </a:extLst>
            </p:cNvPr>
            <p:cNvSpPr/>
            <p:nvPr/>
          </p:nvSpPr>
          <p:spPr>
            <a:xfrm>
              <a:off x="1660569" y="30045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131;p38">
              <a:extLst>
                <a:ext uri="{FF2B5EF4-FFF2-40B4-BE49-F238E27FC236}">
                  <a16:creationId xmlns:a16="http://schemas.microsoft.com/office/drawing/2014/main" id="{75F70F42-D40E-431F-980B-0520EA3803C6}"/>
                </a:ext>
              </a:extLst>
            </p:cNvPr>
            <p:cNvSpPr/>
            <p:nvPr/>
          </p:nvSpPr>
          <p:spPr>
            <a:xfrm>
              <a:off x="1968932" y="3153737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132;p38">
              <a:extLst>
                <a:ext uri="{FF2B5EF4-FFF2-40B4-BE49-F238E27FC236}">
                  <a16:creationId xmlns:a16="http://schemas.microsoft.com/office/drawing/2014/main" id="{3D84B445-7C18-4CFE-B738-6B60BB60226E}"/>
                </a:ext>
              </a:extLst>
            </p:cNvPr>
            <p:cNvSpPr/>
            <p:nvPr/>
          </p:nvSpPr>
          <p:spPr>
            <a:xfrm>
              <a:off x="2016536" y="31814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133;p38">
              <a:extLst>
                <a:ext uri="{FF2B5EF4-FFF2-40B4-BE49-F238E27FC236}">
                  <a16:creationId xmlns:a16="http://schemas.microsoft.com/office/drawing/2014/main" id="{3A3D9CDA-19EE-4A53-BC6C-2913F3E0ECFF}"/>
                </a:ext>
              </a:extLst>
            </p:cNvPr>
            <p:cNvSpPr/>
            <p:nvPr/>
          </p:nvSpPr>
          <p:spPr>
            <a:xfrm>
              <a:off x="2065152" y="3209051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134;p38">
              <a:extLst>
                <a:ext uri="{FF2B5EF4-FFF2-40B4-BE49-F238E27FC236}">
                  <a16:creationId xmlns:a16="http://schemas.microsoft.com/office/drawing/2014/main" id="{D35FF90D-3F70-4006-BC3A-4D4A7FEBDF31}"/>
                </a:ext>
              </a:extLst>
            </p:cNvPr>
            <p:cNvSpPr/>
            <p:nvPr/>
          </p:nvSpPr>
          <p:spPr>
            <a:xfrm>
              <a:off x="1636783" y="305359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135;p38">
              <a:extLst>
                <a:ext uri="{FF2B5EF4-FFF2-40B4-BE49-F238E27FC236}">
                  <a16:creationId xmlns:a16="http://schemas.microsoft.com/office/drawing/2014/main" id="{93E5DC93-55EB-4F24-9227-B6BC7E8845E8}"/>
                </a:ext>
              </a:extLst>
            </p:cNvPr>
            <p:cNvSpPr/>
            <p:nvPr/>
          </p:nvSpPr>
          <p:spPr>
            <a:xfrm>
              <a:off x="1660569" y="30904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136;p38">
              <a:extLst>
                <a:ext uri="{FF2B5EF4-FFF2-40B4-BE49-F238E27FC236}">
                  <a16:creationId xmlns:a16="http://schemas.microsoft.com/office/drawing/2014/main" id="{E8635246-E83B-4C53-A842-A7C83FC2EC9D}"/>
                </a:ext>
              </a:extLst>
            </p:cNvPr>
            <p:cNvSpPr/>
            <p:nvPr/>
          </p:nvSpPr>
          <p:spPr>
            <a:xfrm>
              <a:off x="1660569" y="31173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137;p38">
              <a:extLst>
                <a:ext uri="{FF2B5EF4-FFF2-40B4-BE49-F238E27FC236}">
                  <a16:creationId xmlns:a16="http://schemas.microsoft.com/office/drawing/2014/main" id="{C9F933DD-AF8F-441D-B1DA-BFEA9481CB60}"/>
                </a:ext>
              </a:extLst>
            </p:cNvPr>
            <p:cNvSpPr/>
            <p:nvPr/>
          </p:nvSpPr>
          <p:spPr>
            <a:xfrm>
              <a:off x="1660569" y="314318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138;p38">
              <a:extLst>
                <a:ext uri="{FF2B5EF4-FFF2-40B4-BE49-F238E27FC236}">
                  <a16:creationId xmlns:a16="http://schemas.microsoft.com/office/drawing/2014/main" id="{5730543C-42AC-42F1-84B1-F0889B34FAFB}"/>
                </a:ext>
              </a:extLst>
            </p:cNvPr>
            <p:cNvSpPr/>
            <p:nvPr/>
          </p:nvSpPr>
          <p:spPr>
            <a:xfrm>
              <a:off x="1967886" y="3291647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139;p38">
              <a:extLst>
                <a:ext uri="{FF2B5EF4-FFF2-40B4-BE49-F238E27FC236}">
                  <a16:creationId xmlns:a16="http://schemas.microsoft.com/office/drawing/2014/main" id="{741737CA-817B-4E5C-BF75-73DFD7FFBE98}"/>
                </a:ext>
              </a:extLst>
            </p:cNvPr>
            <p:cNvSpPr/>
            <p:nvPr/>
          </p:nvSpPr>
          <p:spPr>
            <a:xfrm>
              <a:off x="2017549" y="331974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140;p38">
              <a:extLst>
                <a:ext uri="{FF2B5EF4-FFF2-40B4-BE49-F238E27FC236}">
                  <a16:creationId xmlns:a16="http://schemas.microsoft.com/office/drawing/2014/main" id="{E4ECA866-E394-46FB-B9FA-76ACF822672C}"/>
                </a:ext>
              </a:extLst>
            </p:cNvPr>
            <p:cNvSpPr/>
            <p:nvPr/>
          </p:nvSpPr>
          <p:spPr>
            <a:xfrm>
              <a:off x="2064107" y="334751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141;p38">
              <a:extLst>
                <a:ext uri="{FF2B5EF4-FFF2-40B4-BE49-F238E27FC236}">
                  <a16:creationId xmlns:a16="http://schemas.microsoft.com/office/drawing/2014/main" id="{A53AE10B-2D60-4871-9885-811DFF57BBF8}"/>
                </a:ext>
              </a:extLst>
            </p:cNvPr>
            <p:cNvSpPr/>
            <p:nvPr/>
          </p:nvSpPr>
          <p:spPr>
            <a:xfrm>
              <a:off x="1636783" y="319209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142;p38">
              <a:extLst>
                <a:ext uri="{FF2B5EF4-FFF2-40B4-BE49-F238E27FC236}">
                  <a16:creationId xmlns:a16="http://schemas.microsoft.com/office/drawing/2014/main" id="{A30E890A-CF5C-4AB9-AFCB-F96644EB68FE}"/>
                </a:ext>
              </a:extLst>
            </p:cNvPr>
            <p:cNvSpPr/>
            <p:nvPr/>
          </p:nvSpPr>
          <p:spPr>
            <a:xfrm>
              <a:off x="1660569" y="322904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143;p38">
              <a:extLst>
                <a:ext uri="{FF2B5EF4-FFF2-40B4-BE49-F238E27FC236}">
                  <a16:creationId xmlns:a16="http://schemas.microsoft.com/office/drawing/2014/main" id="{4F92FB3B-1F41-473D-BADF-76A603C68217}"/>
                </a:ext>
              </a:extLst>
            </p:cNvPr>
            <p:cNvSpPr/>
            <p:nvPr/>
          </p:nvSpPr>
          <p:spPr>
            <a:xfrm>
              <a:off x="1660569" y="325492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144;p38">
              <a:extLst>
                <a:ext uri="{FF2B5EF4-FFF2-40B4-BE49-F238E27FC236}">
                  <a16:creationId xmlns:a16="http://schemas.microsoft.com/office/drawing/2014/main" id="{7554AD2E-39FC-4D28-8E94-538C561E69C9}"/>
                </a:ext>
              </a:extLst>
            </p:cNvPr>
            <p:cNvSpPr/>
            <p:nvPr/>
          </p:nvSpPr>
          <p:spPr>
            <a:xfrm>
              <a:off x="1660569" y="328181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145;p38">
              <a:extLst>
                <a:ext uri="{FF2B5EF4-FFF2-40B4-BE49-F238E27FC236}">
                  <a16:creationId xmlns:a16="http://schemas.microsoft.com/office/drawing/2014/main" id="{B1A339D2-DEB2-4B41-BECC-58582A8A7FF4}"/>
                </a:ext>
              </a:extLst>
            </p:cNvPr>
            <p:cNvSpPr/>
            <p:nvPr/>
          </p:nvSpPr>
          <p:spPr>
            <a:xfrm>
              <a:off x="1967886" y="34302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146;p38">
              <a:extLst>
                <a:ext uri="{FF2B5EF4-FFF2-40B4-BE49-F238E27FC236}">
                  <a16:creationId xmlns:a16="http://schemas.microsoft.com/office/drawing/2014/main" id="{BFE65282-62DE-4B57-9EE1-9AEF80BB0303}"/>
                </a:ext>
              </a:extLst>
            </p:cNvPr>
            <p:cNvSpPr/>
            <p:nvPr/>
          </p:nvSpPr>
          <p:spPr>
            <a:xfrm>
              <a:off x="2017549" y="3457950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147;p38">
              <a:extLst>
                <a:ext uri="{FF2B5EF4-FFF2-40B4-BE49-F238E27FC236}">
                  <a16:creationId xmlns:a16="http://schemas.microsoft.com/office/drawing/2014/main" id="{56BE1332-810C-4DF0-8DBE-62F22B3E507F}"/>
                </a:ext>
              </a:extLst>
            </p:cNvPr>
            <p:cNvSpPr/>
            <p:nvPr/>
          </p:nvSpPr>
          <p:spPr>
            <a:xfrm>
              <a:off x="2064107" y="348565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148;p38">
              <a:extLst>
                <a:ext uri="{FF2B5EF4-FFF2-40B4-BE49-F238E27FC236}">
                  <a16:creationId xmlns:a16="http://schemas.microsoft.com/office/drawing/2014/main" id="{A11AD8F1-D70B-4209-9D1A-28C239F6EC51}"/>
                </a:ext>
              </a:extLst>
            </p:cNvPr>
            <p:cNvSpPr/>
            <p:nvPr/>
          </p:nvSpPr>
          <p:spPr>
            <a:xfrm>
              <a:off x="1636783" y="3330266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149;p38">
              <a:extLst>
                <a:ext uri="{FF2B5EF4-FFF2-40B4-BE49-F238E27FC236}">
                  <a16:creationId xmlns:a16="http://schemas.microsoft.com/office/drawing/2014/main" id="{2F9E870A-B751-4277-9E4E-B797A1E31E2B}"/>
                </a:ext>
              </a:extLst>
            </p:cNvPr>
            <p:cNvSpPr/>
            <p:nvPr/>
          </p:nvSpPr>
          <p:spPr>
            <a:xfrm>
              <a:off x="1660569" y="33677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150;p38">
              <a:extLst>
                <a:ext uri="{FF2B5EF4-FFF2-40B4-BE49-F238E27FC236}">
                  <a16:creationId xmlns:a16="http://schemas.microsoft.com/office/drawing/2014/main" id="{8B3A5C12-CBFB-42E0-9897-941F7676B9DC}"/>
                </a:ext>
              </a:extLst>
            </p:cNvPr>
            <p:cNvSpPr/>
            <p:nvPr/>
          </p:nvSpPr>
          <p:spPr>
            <a:xfrm>
              <a:off x="1660569" y="33935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151;p38">
              <a:extLst>
                <a:ext uri="{FF2B5EF4-FFF2-40B4-BE49-F238E27FC236}">
                  <a16:creationId xmlns:a16="http://schemas.microsoft.com/office/drawing/2014/main" id="{44FFBC00-5E3A-4F34-9B50-2A9A9D351A37}"/>
                </a:ext>
              </a:extLst>
            </p:cNvPr>
            <p:cNvSpPr/>
            <p:nvPr/>
          </p:nvSpPr>
          <p:spPr>
            <a:xfrm>
              <a:off x="1660569" y="34204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152;p38">
              <a:extLst>
                <a:ext uri="{FF2B5EF4-FFF2-40B4-BE49-F238E27FC236}">
                  <a16:creationId xmlns:a16="http://schemas.microsoft.com/office/drawing/2014/main" id="{C94EA313-2B68-4935-BDA5-96CD2482ED55}"/>
                </a:ext>
              </a:extLst>
            </p:cNvPr>
            <p:cNvSpPr/>
            <p:nvPr/>
          </p:nvSpPr>
          <p:spPr>
            <a:xfrm>
              <a:off x="1967886" y="3568841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153;p38">
              <a:extLst>
                <a:ext uri="{FF2B5EF4-FFF2-40B4-BE49-F238E27FC236}">
                  <a16:creationId xmlns:a16="http://schemas.microsoft.com/office/drawing/2014/main" id="{3F66B667-5F0D-47D0-9E54-083F5C32629B}"/>
                </a:ext>
              </a:extLst>
            </p:cNvPr>
            <p:cNvSpPr/>
            <p:nvPr/>
          </p:nvSpPr>
          <p:spPr>
            <a:xfrm>
              <a:off x="2016536" y="359638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154;p38">
              <a:extLst>
                <a:ext uri="{FF2B5EF4-FFF2-40B4-BE49-F238E27FC236}">
                  <a16:creationId xmlns:a16="http://schemas.microsoft.com/office/drawing/2014/main" id="{1B944B67-691B-4317-B582-9A8D8E0C567F}"/>
                </a:ext>
              </a:extLst>
            </p:cNvPr>
            <p:cNvSpPr/>
            <p:nvPr/>
          </p:nvSpPr>
          <p:spPr>
            <a:xfrm>
              <a:off x="2065152" y="3624123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155;p38">
              <a:extLst>
                <a:ext uri="{FF2B5EF4-FFF2-40B4-BE49-F238E27FC236}">
                  <a16:creationId xmlns:a16="http://schemas.microsoft.com/office/drawing/2014/main" id="{F56785B6-B5E7-49AE-9B85-B29050D59A6E}"/>
                </a:ext>
              </a:extLst>
            </p:cNvPr>
            <p:cNvSpPr/>
            <p:nvPr/>
          </p:nvSpPr>
          <p:spPr>
            <a:xfrm>
              <a:off x="1636783" y="3468896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156;p38">
              <a:extLst>
                <a:ext uri="{FF2B5EF4-FFF2-40B4-BE49-F238E27FC236}">
                  <a16:creationId xmlns:a16="http://schemas.microsoft.com/office/drawing/2014/main" id="{BE0A111C-3CDC-4D2B-92ED-68E76CD36BDF}"/>
                </a:ext>
              </a:extLst>
            </p:cNvPr>
            <p:cNvSpPr/>
            <p:nvPr/>
          </p:nvSpPr>
          <p:spPr>
            <a:xfrm>
              <a:off x="1660569" y="350532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157;p38">
              <a:extLst>
                <a:ext uri="{FF2B5EF4-FFF2-40B4-BE49-F238E27FC236}">
                  <a16:creationId xmlns:a16="http://schemas.microsoft.com/office/drawing/2014/main" id="{F3890D97-7F8A-4FAF-97CB-E89D921655C7}"/>
                </a:ext>
              </a:extLst>
            </p:cNvPr>
            <p:cNvSpPr/>
            <p:nvPr/>
          </p:nvSpPr>
          <p:spPr>
            <a:xfrm>
              <a:off x="1660569" y="353221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158;p38">
              <a:extLst>
                <a:ext uri="{FF2B5EF4-FFF2-40B4-BE49-F238E27FC236}">
                  <a16:creationId xmlns:a16="http://schemas.microsoft.com/office/drawing/2014/main" id="{9CEF31D2-2FE9-4129-BFC4-A7B10AF2748D}"/>
                </a:ext>
              </a:extLst>
            </p:cNvPr>
            <p:cNvSpPr/>
            <p:nvPr/>
          </p:nvSpPr>
          <p:spPr>
            <a:xfrm>
              <a:off x="1660569" y="355809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159;p38">
              <a:extLst>
                <a:ext uri="{FF2B5EF4-FFF2-40B4-BE49-F238E27FC236}">
                  <a16:creationId xmlns:a16="http://schemas.microsoft.com/office/drawing/2014/main" id="{579BF099-BF93-4A31-98B9-238BB008940D}"/>
                </a:ext>
              </a:extLst>
            </p:cNvPr>
            <p:cNvSpPr/>
            <p:nvPr/>
          </p:nvSpPr>
          <p:spPr>
            <a:xfrm>
              <a:off x="1968932" y="3706915"/>
              <a:ext cx="22773" cy="28523"/>
            </a:xfrm>
            <a:custGeom>
              <a:avLst/>
              <a:gdLst/>
              <a:ahLst/>
              <a:cxnLst/>
              <a:rect l="l" t="t" r="r" b="b"/>
              <a:pathLst>
                <a:path w="697" h="873" extrusionOk="0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160;p38">
              <a:extLst>
                <a:ext uri="{FF2B5EF4-FFF2-40B4-BE49-F238E27FC236}">
                  <a16:creationId xmlns:a16="http://schemas.microsoft.com/office/drawing/2014/main" id="{F7C0199F-BAD8-479D-A8C0-E6B0F6967F13}"/>
                </a:ext>
              </a:extLst>
            </p:cNvPr>
            <p:cNvSpPr/>
            <p:nvPr/>
          </p:nvSpPr>
          <p:spPr>
            <a:xfrm>
              <a:off x="2016536" y="373449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161;p38">
              <a:extLst>
                <a:ext uri="{FF2B5EF4-FFF2-40B4-BE49-F238E27FC236}">
                  <a16:creationId xmlns:a16="http://schemas.microsoft.com/office/drawing/2014/main" id="{AD9C9B88-B9EE-4E7F-89DF-BB2B9CCE75B1}"/>
                </a:ext>
              </a:extLst>
            </p:cNvPr>
            <p:cNvSpPr/>
            <p:nvPr/>
          </p:nvSpPr>
          <p:spPr>
            <a:xfrm>
              <a:off x="2065152" y="3762785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162;p38">
              <a:extLst>
                <a:ext uri="{FF2B5EF4-FFF2-40B4-BE49-F238E27FC236}">
                  <a16:creationId xmlns:a16="http://schemas.microsoft.com/office/drawing/2014/main" id="{CDCD97EF-2965-45AC-9CA0-39098AA56CBF}"/>
                </a:ext>
              </a:extLst>
            </p:cNvPr>
            <p:cNvSpPr/>
            <p:nvPr/>
          </p:nvSpPr>
          <p:spPr>
            <a:xfrm>
              <a:off x="2192412" y="1943384"/>
              <a:ext cx="472902" cy="2077252"/>
            </a:xfrm>
            <a:custGeom>
              <a:avLst/>
              <a:gdLst/>
              <a:ahLst/>
              <a:cxnLst/>
              <a:rect l="l" t="t" r="r" b="b"/>
              <a:pathLst>
                <a:path w="14474" h="63578" extrusionOk="0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163;p38">
              <a:extLst>
                <a:ext uri="{FF2B5EF4-FFF2-40B4-BE49-F238E27FC236}">
                  <a16:creationId xmlns:a16="http://schemas.microsoft.com/office/drawing/2014/main" id="{1AF32B68-74B1-4D48-85D2-FD58955A1698}"/>
                </a:ext>
              </a:extLst>
            </p:cNvPr>
            <p:cNvSpPr/>
            <p:nvPr/>
          </p:nvSpPr>
          <p:spPr>
            <a:xfrm>
              <a:off x="2207931" y="19702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164;p38">
              <a:extLst>
                <a:ext uri="{FF2B5EF4-FFF2-40B4-BE49-F238E27FC236}">
                  <a16:creationId xmlns:a16="http://schemas.microsoft.com/office/drawing/2014/main" id="{439DD257-13CD-4ACF-A20D-4B4D172F754A}"/>
                </a:ext>
              </a:extLst>
            </p:cNvPr>
            <p:cNvSpPr/>
            <p:nvPr/>
          </p:nvSpPr>
          <p:spPr>
            <a:xfrm>
              <a:off x="2207931" y="2108739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165;p38">
              <a:extLst>
                <a:ext uri="{FF2B5EF4-FFF2-40B4-BE49-F238E27FC236}">
                  <a16:creationId xmlns:a16="http://schemas.microsoft.com/office/drawing/2014/main" id="{41BE6C1E-5B68-4DFD-A377-0BB90ABDB368}"/>
                </a:ext>
              </a:extLst>
            </p:cNvPr>
            <p:cNvSpPr/>
            <p:nvPr/>
          </p:nvSpPr>
          <p:spPr>
            <a:xfrm>
              <a:off x="2207931" y="224694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166;p38">
              <a:extLst>
                <a:ext uri="{FF2B5EF4-FFF2-40B4-BE49-F238E27FC236}">
                  <a16:creationId xmlns:a16="http://schemas.microsoft.com/office/drawing/2014/main" id="{70E20E82-97DE-4D25-BC67-61A8A6DA13D1}"/>
                </a:ext>
              </a:extLst>
            </p:cNvPr>
            <p:cNvSpPr/>
            <p:nvPr/>
          </p:nvSpPr>
          <p:spPr>
            <a:xfrm>
              <a:off x="2207931" y="23855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167;p38">
              <a:extLst>
                <a:ext uri="{FF2B5EF4-FFF2-40B4-BE49-F238E27FC236}">
                  <a16:creationId xmlns:a16="http://schemas.microsoft.com/office/drawing/2014/main" id="{B826E2EA-2B56-42C2-B008-B99EDE5B3F19}"/>
                </a:ext>
              </a:extLst>
            </p:cNvPr>
            <p:cNvSpPr/>
            <p:nvPr/>
          </p:nvSpPr>
          <p:spPr>
            <a:xfrm>
              <a:off x="2207931" y="252384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168;p38">
              <a:extLst>
                <a:ext uri="{FF2B5EF4-FFF2-40B4-BE49-F238E27FC236}">
                  <a16:creationId xmlns:a16="http://schemas.microsoft.com/office/drawing/2014/main" id="{EDA624EC-4C18-4FF5-97E6-A5B0034BB433}"/>
                </a:ext>
              </a:extLst>
            </p:cNvPr>
            <p:cNvSpPr/>
            <p:nvPr/>
          </p:nvSpPr>
          <p:spPr>
            <a:xfrm>
              <a:off x="2207931" y="26623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169;p38">
              <a:extLst>
                <a:ext uri="{FF2B5EF4-FFF2-40B4-BE49-F238E27FC236}">
                  <a16:creationId xmlns:a16="http://schemas.microsoft.com/office/drawing/2014/main" id="{23A3C0F3-DBD1-4DD1-A0C6-193B9CC78B2A}"/>
                </a:ext>
              </a:extLst>
            </p:cNvPr>
            <p:cNvSpPr/>
            <p:nvPr/>
          </p:nvSpPr>
          <p:spPr>
            <a:xfrm>
              <a:off x="2207931" y="280051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170;p38">
              <a:extLst>
                <a:ext uri="{FF2B5EF4-FFF2-40B4-BE49-F238E27FC236}">
                  <a16:creationId xmlns:a16="http://schemas.microsoft.com/office/drawing/2014/main" id="{EA52AB00-3FE9-4519-95D6-5A5291DB4D1D}"/>
                </a:ext>
              </a:extLst>
            </p:cNvPr>
            <p:cNvSpPr/>
            <p:nvPr/>
          </p:nvSpPr>
          <p:spPr>
            <a:xfrm>
              <a:off x="2207931" y="293914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171;p38">
              <a:extLst>
                <a:ext uri="{FF2B5EF4-FFF2-40B4-BE49-F238E27FC236}">
                  <a16:creationId xmlns:a16="http://schemas.microsoft.com/office/drawing/2014/main" id="{FF16748B-B3DF-4A9C-8C4F-3BB61A2FC35C}"/>
                </a:ext>
              </a:extLst>
            </p:cNvPr>
            <p:cNvSpPr/>
            <p:nvPr/>
          </p:nvSpPr>
          <p:spPr>
            <a:xfrm>
              <a:off x="2207931" y="307741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172;p38">
              <a:extLst>
                <a:ext uri="{FF2B5EF4-FFF2-40B4-BE49-F238E27FC236}">
                  <a16:creationId xmlns:a16="http://schemas.microsoft.com/office/drawing/2014/main" id="{F9CE739E-B076-4102-9D56-08F81EEC08AA}"/>
                </a:ext>
              </a:extLst>
            </p:cNvPr>
            <p:cNvSpPr/>
            <p:nvPr/>
          </p:nvSpPr>
          <p:spPr>
            <a:xfrm>
              <a:off x="2207931" y="3215880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173;p38">
              <a:extLst>
                <a:ext uri="{FF2B5EF4-FFF2-40B4-BE49-F238E27FC236}">
                  <a16:creationId xmlns:a16="http://schemas.microsoft.com/office/drawing/2014/main" id="{F049C68B-B01C-4446-9153-249B0C3BE51F}"/>
                </a:ext>
              </a:extLst>
            </p:cNvPr>
            <p:cNvSpPr/>
            <p:nvPr/>
          </p:nvSpPr>
          <p:spPr>
            <a:xfrm>
              <a:off x="2207931" y="3354084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174;p38">
              <a:extLst>
                <a:ext uri="{FF2B5EF4-FFF2-40B4-BE49-F238E27FC236}">
                  <a16:creationId xmlns:a16="http://schemas.microsoft.com/office/drawing/2014/main" id="{21D22304-482F-4CD7-8C43-445F32DC0965}"/>
                </a:ext>
              </a:extLst>
            </p:cNvPr>
            <p:cNvSpPr/>
            <p:nvPr/>
          </p:nvSpPr>
          <p:spPr>
            <a:xfrm>
              <a:off x="2207931" y="3492681"/>
              <a:ext cx="441863" cy="360933"/>
            </a:xfrm>
            <a:custGeom>
              <a:avLst/>
              <a:gdLst/>
              <a:ahLst/>
              <a:cxnLst/>
              <a:rect l="l" t="t" r="r" b="b"/>
              <a:pathLst>
                <a:path w="13524" h="11047" extrusionOk="0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175;p38">
              <a:extLst>
                <a:ext uri="{FF2B5EF4-FFF2-40B4-BE49-F238E27FC236}">
                  <a16:creationId xmlns:a16="http://schemas.microsoft.com/office/drawing/2014/main" id="{E64BE429-C7B4-414F-9F52-538983C18AE6}"/>
                </a:ext>
              </a:extLst>
            </p:cNvPr>
            <p:cNvSpPr/>
            <p:nvPr/>
          </p:nvSpPr>
          <p:spPr>
            <a:xfrm>
              <a:off x="1596433" y="1509395"/>
              <a:ext cx="1091654" cy="634304"/>
            </a:xfrm>
            <a:custGeom>
              <a:avLst/>
              <a:gdLst/>
              <a:ahLst/>
              <a:cxnLst/>
              <a:rect l="l" t="t" r="r" b="b"/>
              <a:pathLst>
                <a:path w="33412" h="19414" extrusionOk="0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176;p38">
              <a:extLst>
                <a:ext uri="{FF2B5EF4-FFF2-40B4-BE49-F238E27FC236}">
                  <a16:creationId xmlns:a16="http://schemas.microsoft.com/office/drawing/2014/main" id="{34C647F7-371F-4EFD-AAEF-526FA5BB5B8F}"/>
                </a:ext>
              </a:extLst>
            </p:cNvPr>
            <p:cNvSpPr/>
            <p:nvPr/>
          </p:nvSpPr>
          <p:spPr>
            <a:xfrm>
              <a:off x="1770250" y="1630447"/>
              <a:ext cx="533967" cy="430460"/>
            </a:xfrm>
            <a:custGeom>
              <a:avLst/>
              <a:gdLst/>
              <a:ahLst/>
              <a:cxnLst/>
              <a:rect l="l" t="t" r="r" b="b"/>
              <a:pathLst>
                <a:path w="16343" h="13175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177;p38">
              <a:extLst>
                <a:ext uri="{FF2B5EF4-FFF2-40B4-BE49-F238E27FC236}">
                  <a16:creationId xmlns:a16="http://schemas.microsoft.com/office/drawing/2014/main" id="{3A8A0F4F-FDD9-49B0-9473-00DD552DAA6A}"/>
                </a:ext>
              </a:extLst>
            </p:cNvPr>
            <p:cNvSpPr/>
            <p:nvPr/>
          </p:nvSpPr>
          <p:spPr>
            <a:xfrm>
              <a:off x="1770250" y="1780479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178;p38">
              <a:extLst>
                <a:ext uri="{FF2B5EF4-FFF2-40B4-BE49-F238E27FC236}">
                  <a16:creationId xmlns:a16="http://schemas.microsoft.com/office/drawing/2014/main" id="{1F908B66-88B4-4DE2-9962-CC710725DCE5}"/>
                </a:ext>
              </a:extLst>
            </p:cNvPr>
            <p:cNvSpPr/>
            <p:nvPr/>
          </p:nvSpPr>
          <p:spPr>
            <a:xfrm>
              <a:off x="2178983" y="1746336"/>
              <a:ext cx="335253" cy="314571"/>
            </a:xfrm>
            <a:custGeom>
              <a:avLst/>
              <a:gdLst/>
              <a:ahLst/>
              <a:cxnLst/>
              <a:rect l="l" t="t" r="r" b="b"/>
              <a:pathLst>
                <a:path w="10261" h="9628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179;p38">
              <a:extLst>
                <a:ext uri="{FF2B5EF4-FFF2-40B4-BE49-F238E27FC236}">
                  <a16:creationId xmlns:a16="http://schemas.microsoft.com/office/drawing/2014/main" id="{F3D5F6F2-09AE-4368-8590-E9354AF2ACEE}"/>
                </a:ext>
              </a:extLst>
            </p:cNvPr>
            <p:cNvSpPr/>
            <p:nvPr/>
          </p:nvSpPr>
          <p:spPr>
            <a:xfrm>
              <a:off x="2352801" y="1821875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180;p38">
              <a:extLst>
                <a:ext uri="{FF2B5EF4-FFF2-40B4-BE49-F238E27FC236}">
                  <a16:creationId xmlns:a16="http://schemas.microsoft.com/office/drawing/2014/main" id="{76B6930F-4A0A-47CF-897C-CE558AE4FD75}"/>
                </a:ext>
              </a:extLst>
            </p:cNvPr>
            <p:cNvSpPr/>
            <p:nvPr/>
          </p:nvSpPr>
          <p:spPr>
            <a:xfrm>
              <a:off x="1770250" y="1586992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181;p38">
              <a:extLst>
                <a:ext uri="{FF2B5EF4-FFF2-40B4-BE49-F238E27FC236}">
                  <a16:creationId xmlns:a16="http://schemas.microsoft.com/office/drawing/2014/main" id="{9684754F-605B-40C1-A2E8-11739C765B7A}"/>
                </a:ext>
              </a:extLst>
            </p:cNvPr>
            <p:cNvSpPr/>
            <p:nvPr/>
          </p:nvSpPr>
          <p:spPr>
            <a:xfrm>
              <a:off x="1959620" y="1695628"/>
              <a:ext cx="183162" cy="56948"/>
            </a:xfrm>
            <a:custGeom>
              <a:avLst/>
              <a:gdLst/>
              <a:ahLst/>
              <a:cxnLst/>
              <a:rect l="l" t="t" r="r" b="b"/>
              <a:pathLst>
                <a:path w="5606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182;p38">
              <a:extLst>
                <a:ext uri="{FF2B5EF4-FFF2-40B4-BE49-F238E27FC236}">
                  <a16:creationId xmlns:a16="http://schemas.microsoft.com/office/drawing/2014/main" id="{61EDF9F0-9418-4D37-8F2C-ED791ABB1C32}"/>
                </a:ext>
              </a:extLst>
            </p:cNvPr>
            <p:cNvSpPr/>
            <p:nvPr/>
          </p:nvSpPr>
          <p:spPr>
            <a:xfrm>
              <a:off x="1962724" y="1706737"/>
              <a:ext cx="176954" cy="91614"/>
            </a:xfrm>
            <a:custGeom>
              <a:avLst/>
              <a:gdLst/>
              <a:ahLst/>
              <a:cxnLst/>
              <a:rect l="l" t="t" r="r" b="b"/>
              <a:pathLst>
                <a:path w="5416" h="2804" extrusionOk="0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183;p38">
              <a:extLst>
                <a:ext uri="{FF2B5EF4-FFF2-40B4-BE49-F238E27FC236}">
                  <a16:creationId xmlns:a16="http://schemas.microsoft.com/office/drawing/2014/main" id="{FC3DBB2F-59BD-45F1-A6CA-C138880C689F}"/>
                </a:ext>
              </a:extLst>
            </p:cNvPr>
            <p:cNvSpPr/>
            <p:nvPr/>
          </p:nvSpPr>
          <p:spPr>
            <a:xfrm>
              <a:off x="1897543" y="1755648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184;p38">
              <a:extLst>
                <a:ext uri="{FF2B5EF4-FFF2-40B4-BE49-F238E27FC236}">
                  <a16:creationId xmlns:a16="http://schemas.microsoft.com/office/drawing/2014/main" id="{FFCBF342-65D7-4D58-9F6C-FD4192FE8699}"/>
                </a:ext>
              </a:extLst>
            </p:cNvPr>
            <p:cNvSpPr/>
            <p:nvPr/>
          </p:nvSpPr>
          <p:spPr>
            <a:xfrm>
              <a:off x="1874770" y="1769109"/>
              <a:ext cx="141799" cy="81747"/>
            </a:xfrm>
            <a:custGeom>
              <a:avLst/>
              <a:gdLst/>
              <a:ahLst/>
              <a:cxnLst/>
              <a:rect l="l" t="t" r="r" b="b"/>
              <a:pathLst>
                <a:path w="4340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185;p38">
              <a:extLst>
                <a:ext uri="{FF2B5EF4-FFF2-40B4-BE49-F238E27FC236}">
                  <a16:creationId xmlns:a16="http://schemas.microsoft.com/office/drawing/2014/main" id="{1FA765BB-1695-486B-B64B-E1458B268386}"/>
                </a:ext>
              </a:extLst>
            </p:cNvPr>
            <p:cNvSpPr/>
            <p:nvPr/>
          </p:nvSpPr>
          <p:spPr>
            <a:xfrm>
              <a:off x="1851997" y="178253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186;p38">
              <a:extLst>
                <a:ext uri="{FF2B5EF4-FFF2-40B4-BE49-F238E27FC236}">
                  <a16:creationId xmlns:a16="http://schemas.microsoft.com/office/drawing/2014/main" id="{0EF354A5-F67F-41AD-851A-B83E582F6077}"/>
                </a:ext>
              </a:extLst>
            </p:cNvPr>
            <p:cNvSpPr/>
            <p:nvPr/>
          </p:nvSpPr>
          <p:spPr>
            <a:xfrm>
              <a:off x="2105503" y="1630447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187;p38">
              <a:extLst>
                <a:ext uri="{FF2B5EF4-FFF2-40B4-BE49-F238E27FC236}">
                  <a16:creationId xmlns:a16="http://schemas.microsoft.com/office/drawing/2014/main" id="{013F4945-8897-41A0-B9B0-4EDADFE11487}"/>
                </a:ext>
              </a:extLst>
            </p:cNvPr>
            <p:cNvSpPr/>
            <p:nvPr/>
          </p:nvSpPr>
          <p:spPr>
            <a:xfrm>
              <a:off x="2082730" y="1643908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188;p38">
              <a:extLst>
                <a:ext uri="{FF2B5EF4-FFF2-40B4-BE49-F238E27FC236}">
                  <a16:creationId xmlns:a16="http://schemas.microsoft.com/office/drawing/2014/main" id="{10AF381B-CDFC-4FE3-ADB1-A7C9C9F519FE}"/>
                </a:ext>
              </a:extLst>
            </p:cNvPr>
            <p:cNvSpPr/>
            <p:nvPr/>
          </p:nvSpPr>
          <p:spPr>
            <a:xfrm>
              <a:off x="2059990" y="1656323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189;p38">
              <a:extLst>
                <a:ext uri="{FF2B5EF4-FFF2-40B4-BE49-F238E27FC236}">
                  <a16:creationId xmlns:a16="http://schemas.microsoft.com/office/drawing/2014/main" id="{96415BB4-F276-46FC-9CAD-4EEA3C2E17B8}"/>
                </a:ext>
              </a:extLst>
            </p:cNvPr>
            <p:cNvSpPr/>
            <p:nvPr/>
          </p:nvSpPr>
          <p:spPr>
            <a:xfrm>
              <a:off x="2147945" y="1804264"/>
              <a:ext cx="182117" cy="56948"/>
            </a:xfrm>
            <a:custGeom>
              <a:avLst/>
              <a:gdLst/>
              <a:ahLst/>
              <a:cxnLst/>
              <a:rect l="l" t="t" r="r" b="b"/>
              <a:pathLst>
                <a:path w="5574" h="1743" extrusionOk="0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190;p38">
              <a:extLst>
                <a:ext uri="{FF2B5EF4-FFF2-40B4-BE49-F238E27FC236}">
                  <a16:creationId xmlns:a16="http://schemas.microsoft.com/office/drawing/2014/main" id="{8F8A8D10-AAF9-4AB3-88AD-4190CB63E646}"/>
                </a:ext>
              </a:extLst>
            </p:cNvPr>
            <p:cNvSpPr/>
            <p:nvPr/>
          </p:nvSpPr>
          <p:spPr>
            <a:xfrm>
              <a:off x="2151048" y="1815406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191;p38">
              <a:extLst>
                <a:ext uri="{FF2B5EF4-FFF2-40B4-BE49-F238E27FC236}">
                  <a16:creationId xmlns:a16="http://schemas.microsoft.com/office/drawing/2014/main" id="{0F9C99BB-EEB0-4518-AFB7-FAD14133F8E4}"/>
                </a:ext>
              </a:extLst>
            </p:cNvPr>
            <p:cNvSpPr/>
            <p:nvPr/>
          </p:nvSpPr>
          <p:spPr>
            <a:xfrm>
              <a:off x="2084821" y="1864284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192;p38">
              <a:extLst>
                <a:ext uri="{FF2B5EF4-FFF2-40B4-BE49-F238E27FC236}">
                  <a16:creationId xmlns:a16="http://schemas.microsoft.com/office/drawing/2014/main" id="{ED6FC354-8196-400E-AFCD-783C6D278921}"/>
                </a:ext>
              </a:extLst>
            </p:cNvPr>
            <p:cNvSpPr/>
            <p:nvPr/>
          </p:nvSpPr>
          <p:spPr>
            <a:xfrm>
              <a:off x="2062049" y="1877745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193;p38">
              <a:extLst>
                <a:ext uri="{FF2B5EF4-FFF2-40B4-BE49-F238E27FC236}">
                  <a16:creationId xmlns:a16="http://schemas.microsoft.com/office/drawing/2014/main" id="{C8AAD42A-1EA8-40F5-97F2-646B390AA17C}"/>
                </a:ext>
              </a:extLst>
            </p:cNvPr>
            <p:cNvSpPr/>
            <p:nvPr/>
          </p:nvSpPr>
          <p:spPr>
            <a:xfrm>
              <a:off x="2039276" y="1891173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194;p38">
              <a:extLst>
                <a:ext uri="{FF2B5EF4-FFF2-40B4-BE49-F238E27FC236}">
                  <a16:creationId xmlns:a16="http://schemas.microsoft.com/office/drawing/2014/main" id="{652FD4CB-DAE1-45C1-B76A-4CF6562784D6}"/>
                </a:ext>
              </a:extLst>
            </p:cNvPr>
            <p:cNvSpPr/>
            <p:nvPr/>
          </p:nvSpPr>
          <p:spPr>
            <a:xfrm>
              <a:off x="2293827" y="1739083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195;p38">
              <a:extLst>
                <a:ext uri="{FF2B5EF4-FFF2-40B4-BE49-F238E27FC236}">
                  <a16:creationId xmlns:a16="http://schemas.microsoft.com/office/drawing/2014/main" id="{4304AC36-7D06-4C43-854B-761E0F84DACB}"/>
                </a:ext>
              </a:extLst>
            </p:cNvPr>
            <p:cNvSpPr/>
            <p:nvPr/>
          </p:nvSpPr>
          <p:spPr>
            <a:xfrm>
              <a:off x="2271055" y="175254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196;p38">
              <a:extLst>
                <a:ext uri="{FF2B5EF4-FFF2-40B4-BE49-F238E27FC236}">
                  <a16:creationId xmlns:a16="http://schemas.microsoft.com/office/drawing/2014/main" id="{1D060FF2-380A-44AF-92BC-C93D17C4F8DA}"/>
                </a:ext>
              </a:extLst>
            </p:cNvPr>
            <p:cNvSpPr/>
            <p:nvPr/>
          </p:nvSpPr>
          <p:spPr>
            <a:xfrm>
              <a:off x="2248282" y="1764959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197;p38">
              <a:extLst>
                <a:ext uri="{FF2B5EF4-FFF2-40B4-BE49-F238E27FC236}">
                  <a16:creationId xmlns:a16="http://schemas.microsoft.com/office/drawing/2014/main" id="{25B66D77-698A-43FB-B67F-9CD1639092FF}"/>
                </a:ext>
              </a:extLst>
            </p:cNvPr>
            <p:cNvSpPr/>
            <p:nvPr/>
          </p:nvSpPr>
          <p:spPr>
            <a:xfrm>
              <a:off x="1025285" y="1818771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198;p38">
              <a:extLst>
                <a:ext uri="{FF2B5EF4-FFF2-40B4-BE49-F238E27FC236}">
                  <a16:creationId xmlns:a16="http://schemas.microsoft.com/office/drawing/2014/main" id="{56FCD68D-E166-4EF1-8B9B-53C47C97D93A}"/>
                </a:ext>
              </a:extLst>
            </p:cNvPr>
            <p:cNvSpPr/>
            <p:nvPr/>
          </p:nvSpPr>
          <p:spPr>
            <a:xfrm>
              <a:off x="457208" y="1792894"/>
              <a:ext cx="568109" cy="2222579"/>
            </a:xfrm>
            <a:custGeom>
              <a:avLst/>
              <a:gdLst/>
              <a:ahLst/>
              <a:cxnLst/>
              <a:rect l="l" t="t" r="r" b="b"/>
              <a:pathLst>
                <a:path w="17388" h="68026" extrusionOk="0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199;p38">
              <a:extLst>
                <a:ext uri="{FF2B5EF4-FFF2-40B4-BE49-F238E27FC236}">
                  <a16:creationId xmlns:a16="http://schemas.microsoft.com/office/drawing/2014/main" id="{E7D5487D-E59C-42CC-A207-37B91D042E9E}"/>
                </a:ext>
              </a:extLst>
            </p:cNvPr>
            <p:cNvSpPr/>
            <p:nvPr/>
          </p:nvSpPr>
          <p:spPr>
            <a:xfrm>
              <a:off x="482039" y="1897838"/>
              <a:ext cx="519460" cy="2103129"/>
            </a:xfrm>
            <a:custGeom>
              <a:avLst/>
              <a:gdLst/>
              <a:ahLst/>
              <a:cxnLst/>
              <a:rect l="l" t="t" r="r" b="b"/>
              <a:pathLst>
                <a:path w="15899" h="64370" extrusionOk="0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200;p38">
              <a:extLst>
                <a:ext uri="{FF2B5EF4-FFF2-40B4-BE49-F238E27FC236}">
                  <a16:creationId xmlns:a16="http://schemas.microsoft.com/office/drawing/2014/main" id="{9350676B-2768-4D77-8B79-8E102C909B49}"/>
                </a:ext>
              </a:extLst>
            </p:cNvPr>
            <p:cNvSpPr/>
            <p:nvPr/>
          </p:nvSpPr>
          <p:spPr>
            <a:xfrm>
              <a:off x="497559" y="1924564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201;p38">
              <a:extLst>
                <a:ext uri="{FF2B5EF4-FFF2-40B4-BE49-F238E27FC236}">
                  <a16:creationId xmlns:a16="http://schemas.microsoft.com/office/drawing/2014/main" id="{9D7E5974-5D66-4969-AD15-3B6F1B9DD3CF}"/>
                </a:ext>
              </a:extLst>
            </p:cNvPr>
            <p:cNvSpPr/>
            <p:nvPr/>
          </p:nvSpPr>
          <p:spPr>
            <a:xfrm>
              <a:off x="521377" y="196155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202;p38">
              <a:extLst>
                <a:ext uri="{FF2B5EF4-FFF2-40B4-BE49-F238E27FC236}">
                  <a16:creationId xmlns:a16="http://schemas.microsoft.com/office/drawing/2014/main" id="{913E12E4-D249-4117-A965-703161D34E8B}"/>
                </a:ext>
              </a:extLst>
            </p:cNvPr>
            <p:cNvSpPr/>
            <p:nvPr/>
          </p:nvSpPr>
          <p:spPr>
            <a:xfrm>
              <a:off x="521377" y="19874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203;p38">
              <a:extLst>
                <a:ext uri="{FF2B5EF4-FFF2-40B4-BE49-F238E27FC236}">
                  <a16:creationId xmlns:a16="http://schemas.microsoft.com/office/drawing/2014/main" id="{B20D5BFA-392F-4D59-B4F5-2122677AE198}"/>
                </a:ext>
              </a:extLst>
            </p:cNvPr>
            <p:cNvSpPr/>
            <p:nvPr/>
          </p:nvSpPr>
          <p:spPr>
            <a:xfrm>
              <a:off x="521377" y="201431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204;p38">
              <a:extLst>
                <a:ext uri="{FF2B5EF4-FFF2-40B4-BE49-F238E27FC236}">
                  <a16:creationId xmlns:a16="http://schemas.microsoft.com/office/drawing/2014/main" id="{4784D5B2-5C6F-4765-B4B6-6F0B53E61BA8}"/>
                </a:ext>
              </a:extLst>
            </p:cNvPr>
            <p:cNvSpPr/>
            <p:nvPr/>
          </p:nvSpPr>
          <p:spPr>
            <a:xfrm>
              <a:off x="829707" y="2162780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205;p38">
              <a:extLst>
                <a:ext uri="{FF2B5EF4-FFF2-40B4-BE49-F238E27FC236}">
                  <a16:creationId xmlns:a16="http://schemas.microsoft.com/office/drawing/2014/main" id="{288D6699-6955-4EF5-84C2-057C454F59AE}"/>
                </a:ext>
              </a:extLst>
            </p:cNvPr>
            <p:cNvSpPr/>
            <p:nvPr/>
          </p:nvSpPr>
          <p:spPr>
            <a:xfrm>
              <a:off x="877311" y="219071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206;p38">
              <a:extLst>
                <a:ext uri="{FF2B5EF4-FFF2-40B4-BE49-F238E27FC236}">
                  <a16:creationId xmlns:a16="http://schemas.microsoft.com/office/drawing/2014/main" id="{B27067D8-8A5E-4787-A5BA-513741C4EF0E}"/>
                </a:ext>
              </a:extLst>
            </p:cNvPr>
            <p:cNvSpPr/>
            <p:nvPr/>
          </p:nvSpPr>
          <p:spPr>
            <a:xfrm>
              <a:off x="926973" y="221835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207;p38">
              <a:extLst>
                <a:ext uri="{FF2B5EF4-FFF2-40B4-BE49-F238E27FC236}">
                  <a16:creationId xmlns:a16="http://schemas.microsoft.com/office/drawing/2014/main" id="{D3EA1C4A-5257-470E-B17F-4F8FA9A376C3}"/>
                </a:ext>
              </a:extLst>
            </p:cNvPr>
            <p:cNvSpPr/>
            <p:nvPr/>
          </p:nvSpPr>
          <p:spPr>
            <a:xfrm>
              <a:off x="497559" y="2063227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208;p38">
              <a:extLst>
                <a:ext uri="{FF2B5EF4-FFF2-40B4-BE49-F238E27FC236}">
                  <a16:creationId xmlns:a16="http://schemas.microsoft.com/office/drawing/2014/main" id="{53A7F092-EA20-4923-B9A6-744A4F1232F8}"/>
                </a:ext>
              </a:extLst>
            </p:cNvPr>
            <p:cNvSpPr/>
            <p:nvPr/>
          </p:nvSpPr>
          <p:spPr>
            <a:xfrm>
              <a:off x="521377" y="2100212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209;p38">
              <a:extLst>
                <a:ext uri="{FF2B5EF4-FFF2-40B4-BE49-F238E27FC236}">
                  <a16:creationId xmlns:a16="http://schemas.microsoft.com/office/drawing/2014/main" id="{873729B7-962E-46BB-91BB-9A755D272523}"/>
                </a:ext>
              </a:extLst>
            </p:cNvPr>
            <p:cNvSpPr/>
            <p:nvPr/>
          </p:nvSpPr>
          <p:spPr>
            <a:xfrm>
              <a:off x="521377" y="212605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210;p38">
              <a:extLst>
                <a:ext uri="{FF2B5EF4-FFF2-40B4-BE49-F238E27FC236}">
                  <a16:creationId xmlns:a16="http://schemas.microsoft.com/office/drawing/2014/main" id="{C788BF99-9EFD-4BD4-A66A-B69C03E62345}"/>
                </a:ext>
              </a:extLst>
            </p:cNvPr>
            <p:cNvSpPr/>
            <p:nvPr/>
          </p:nvSpPr>
          <p:spPr>
            <a:xfrm>
              <a:off x="521377" y="215297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211;p38">
              <a:extLst>
                <a:ext uri="{FF2B5EF4-FFF2-40B4-BE49-F238E27FC236}">
                  <a16:creationId xmlns:a16="http://schemas.microsoft.com/office/drawing/2014/main" id="{76DD88C0-198B-492E-AF68-265C4B489370}"/>
                </a:ext>
              </a:extLst>
            </p:cNvPr>
            <p:cNvSpPr/>
            <p:nvPr/>
          </p:nvSpPr>
          <p:spPr>
            <a:xfrm>
              <a:off x="830753" y="230114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212;p38">
              <a:extLst>
                <a:ext uri="{FF2B5EF4-FFF2-40B4-BE49-F238E27FC236}">
                  <a16:creationId xmlns:a16="http://schemas.microsoft.com/office/drawing/2014/main" id="{23BC484E-981A-4260-8D9F-B1750D65D290}"/>
                </a:ext>
              </a:extLst>
            </p:cNvPr>
            <p:cNvSpPr/>
            <p:nvPr/>
          </p:nvSpPr>
          <p:spPr>
            <a:xfrm>
              <a:off x="878357" y="2329083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213;p38">
              <a:extLst>
                <a:ext uri="{FF2B5EF4-FFF2-40B4-BE49-F238E27FC236}">
                  <a16:creationId xmlns:a16="http://schemas.microsoft.com/office/drawing/2014/main" id="{988703D9-AB04-4C3E-B36A-7713C432D7E8}"/>
                </a:ext>
              </a:extLst>
            </p:cNvPr>
            <p:cNvSpPr/>
            <p:nvPr/>
          </p:nvSpPr>
          <p:spPr>
            <a:xfrm>
              <a:off x="924915" y="235678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214;p38">
              <a:extLst>
                <a:ext uri="{FF2B5EF4-FFF2-40B4-BE49-F238E27FC236}">
                  <a16:creationId xmlns:a16="http://schemas.microsoft.com/office/drawing/2014/main" id="{CAC581F7-C371-4BB0-8AEC-947D01430BD6}"/>
                </a:ext>
              </a:extLst>
            </p:cNvPr>
            <p:cNvSpPr/>
            <p:nvPr/>
          </p:nvSpPr>
          <p:spPr>
            <a:xfrm>
              <a:off x="497559" y="220139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215;p38">
              <a:extLst>
                <a:ext uri="{FF2B5EF4-FFF2-40B4-BE49-F238E27FC236}">
                  <a16:creationId xmlns:a16="http://schemas.microsoft.com/office/drawing/2014/main" id="{B4AC2F48-3BD8-402F-B3AE-CD8F1223CCE5}"/>
                </a:ext>
              </a:extLst>
            </p:cNvPr>
            <p:cNvSpPr/>
            <p:nvPr/>
          </p:nvSpPr>
          <p:spPr>
            <a:xfrm>
              <a:off x="521377" y="22378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216;p38">
              <a:extLst>
                <a:ext uri="{FF2B5EF4-FFF2-40B4-BE49-F238E27FC236}">
                  <a16:creationId xmlns:a16="http://schemas.microsoft.com/office/drawing/2014/main" id="{D8C62DC6-95FD-4C60-BEDA-2CFE275C5493}"/>
                </a:ext>
              </a:extLst>
            </p:cNvPr>
            <p:cNvSpPr/>
            <p:nvPr/>
          </p:nvSpPr>
          <p:spPr>
            <a:xfrm>
              <a:off x="521377" y="226471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217;p38">
              <a:extLst>
                <a:ext uri="{FF2B5EF4-FFF2-40B4-BE49-F238E27FC236}">
                  <a16:creationId xmlns:a16="http://schemas.microsoft.com/office/drawing/2014/main" id="{184C168B-6530-4B3F-906C-8BF42FD22499}"/>
                </a:ext>
              </a:extLst>
            </p:cNvPr>
            <p:cNvSpPr/>
            <p:nvPr/>
          </p:nvSpPr>
          <p:spPr>
            <a:xfrm>
              <a:off x="521377" y="22905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218;p38">
              <a:extLst>
                <a:ext uri="{FF2B5EF4-FFF2-40B4-BE49-F238E27FC236}">
                  <a16:creationId xmlns:a16="http://schemas.microsoft.com/office/drawing/2014/main" id="{09DE7C25-3B36-40FD-8EC8-D5FA5EE8FE22}"/>
                </a:ext>
              </a:extLst>
            </p:cNvPr>
            <p:cNvSpPr/>
            <p:nvPr/>
          </p:nvSpPr>
          <p:spPr>
            <a:xfrm>
              <a:off x="830753" y="2439810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219;p38">
              <a:extLst>
                <a:ext uri="{FF2B5EF4-FFF2-40B4-BE49-F238E27FC236}">
                  <a16:creationId xmlns:a16="http://schemas.microsoft.com/office/drawing/2014/main" id="{F1A78EA7-7BC8-4401-A11E-61C21D7F0B4A}"/>
                </a:ext>
              </a:extLst>
            </p:cNvPr>
            <p:cNvSpPr/>
            <p:nvPr/>
          </p:nvSpPr>
          <p:spPr>
            <a:xfrm>
              <a:off x="877311" y="246751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220;p38">
              <a:extLst>
                <a:ext uri="{FF2B5EF4-FFF2-40B4-BE49-F238E27FC236}">
                  <a16:creationId xmlns:a16="http://schemas.microsoft.com/office/drawing/2014/main" id="{B9E204BF-30D8-47C2-BB2D-D1C102F5904E}"/>
                </a:ext>
              </a:extLst>
            </p:cNvPr>
            <p:cNvSpPr/>
            <p:nvPr/>
          </p:nvSpPr>
          <p:spPr>
            <a:xfrm>
              <a:off x="924915" y="249492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221;p38">
              <a:extLst>
                <a:ext uri="{FF2B5EF4-FFF2-40B4-BE49-F238E27FC236}">
                  <a16:creationId xmlns:a16="http://schemas.microsoft.com/office/drawing/2014/main" id="{E8833CE4-C548-459C-B833-09B38A65838C}"/>
                </a:ext>
              </a:extLst>
            </p:cNvPr>
            <p:cNvSpPr/>
            <p:nvPr/>
          </p:nvSpPr>
          <p:spPr>
            <a:xfrm>
              <a:off x="497559" y="233966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222;p38">
              <a:extLst>
                <a:ext uri="{FF2B5EF4-FFF2-40B4-BE49-F238E27FC236}">
                  <a16:creationId xmlns:a16="http://schemas.microsoft.com/office/drawing/2014/main" id="{43D03A57-AF2F-43F6-B2A5-54C96DF96B34}"/>
                </a:ext>
              </a:extLst>
            </p:cNvPr>
            <p:cNvSpPr/>
            <p:nvPr/>
          </p:nvSpPr>
          <p:spPr>
            <a:xfrm>
              <a:off x="521377" y="23764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223;p38">
              <a:extLst>
                <a:ext uri="{FF2B5EF4-FFF2-40B4-BE49-F238E27FC236}">
                  <a16:creationId xmlns:a16="http://schemas.microsoft.com/office/drawing/2014/main" id="{8C2C88D3-9C8C-419A-BEE2-65B8D1787FBF}"/>
                </a:ext>
              </a:extLst>
            </p:cNvPr>
            <p:cNvSpPr/>
            <p:nvPr/>
          </p:nvSpPr>
          <p:spPr>
            <a:xfrm>
              <a:off x="521377" y="240338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224;p38">
              <a:extLst>
                <a:ext uri="{FF2B5EF4-FFF2-40B4-BE49-F238E27FC236}">
                  <a16:creationId xmlns:a16="http://schemas.microsoft.com/office/drawing/2014/main" id="{C68D7ED7-1951-40AF-AC66-A763C83C29A2}"/>
                </a:ext>
              </a:extLst>
            </p:cNvPr>
            <p:cNvSpPr/>
            <p:nvPr/>
          </p:nvSpPr>
          <p:spPr>
            <a:xfrm>
              <a:off x="521377" y="242922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225;p38">
              <a:extLst>
                <a:ext uri="{FF2B5EF4-FFF2-40B4-BE49-F238E27FC236}">
                  <a16:creationId xmlns:a16="http://schemas.microsoft.com/office/drawing/2014/main" id="{2CB00F38-86FD-4702-919B-C4AC6797508B}"/>
                </a:ext>
              </a:extLst>
            </p:cNvPr>
            <p:cNvSpPr/>
            <p:nvPr/>
          </p:nvSpPr>
          <p:spPr>
            <a:xfrm>
              <a:off x="830753" y="257804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226;p38">
              <a:extLst>
                <a:ext uri="{FF2B5EF4-FFF2-40B4-BE49-F238E27FC236}">
                  <a16:creationId xmlns:a16="http://schemas.microsoft.com/office/drawing/2014/main" id="{A0F5B3D5-C815-488B-893D-30092F6087E6}"/>
                </a:ext>
              </a:extLst>
            </p:cNvPr>
            <p:cNvSpPr/>
            <p:nvPr/>
          </p:nvSpPr>
          <p:spPr>
            <a:xfrm>
              <a:off x="877311" y="260562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227;p38">
              <a:extLst>
                <a:ext uri="{FF2B5EF4-FFF2-40B4-BE49-F238E27FC236}">
                  <a16:creationId xmlns:a16="http://schemas.microsoft.com/office/drawing/2014/main" id="{72B667C5-C043-4ED8-81F3-E0D07A238B63}"/>
                </a:ext>
              </a:extLst>
            </p:cNvPr>
            <p:cNvSpPr/>
            <p:nvPr/>
          </p:nvSpPr>
          <p:spPr>
            <a:xfrm>
              <a:off x="926973" y="263375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228;p38">
              <a:extLst>
                <a:ext uri="{FF2B5EF4-FFF2-40B4-BE49-F238E27FC236}">
                  <a16:creationId xmlns:a16="http://schemas.microsoft.com/office/drawing/2014/main" id="{08D1987D-DC33-4A9F-98F7-08B02C0DCD4E}"/>
                </a:ext>
              </a:extLst>
            </p:cNvPr>
            <p:cNvSpPr/>
            <p:nvPr/>
          </p:nvSpPr>
          <p:spPr>
            <a:xfrm>
              <a:off x="497559" y="247813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229;p38">
              <a:extLst>
                <a:ext uri="{FF2B5EF4-FFF2-40B4-BE49-F238E27FC236}">
                  <a16:creationId xmlns:a16="http://schemas.microsoft.com/office/drawing/2014/main" id="{1A1F3CA0-D5F1-48B0-B7F6-F30779EABAA4}"/>
                </a:ext>
              </a:extLst>
            </p:cNvPr>
            <p:cNvSpPr/>
            <p:nvPr/>
          </p:nvSpPr>
          <p:spPr>
            <a:xfrm>
              <a:off x="521377" y="251512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230;p38">
              <a:extLst>
                <a:ext uri="{FF2B5EF4-FFF2-40B4-BE49-F238E27FC236}">
                  <a16:creationId xmlns:a16="http://schemas.microsoft.com/office/drawing/2014/main" id="{16696A40-AB03-48D2-AB68-5B4DF533B1C8}"/>
                </a:ext>
              </a:extLst>
            </p:cNvPr>
            <p:cNvSpPr/>
            <p:nvPr/>
          </p:nvSpPr>
          <p:spPr>
            <a:xfrm>
              <a:off x="521377" y="2540997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231;p38">
              <a:extLst>
                <a:ext uri="{FF2B5EF4-FFF2-40B4-BE49-F238E27FC236}">
                  <a16:creationId xmlns:a16="http://schemas.microsoft.com/office/drawing/2014/main" id="{7E54EA1D-1A1B-4E94-886B-CF4E5D1A61F9}"/>
                </a:ext>
              </a:extLst>
            </p:cNvPr>
            <p:cNvSpPr/>
            <p:nvPr/>
          </p:nvSpPr>
          <p:spPr>
            <a:xfrm>
              <a:off x="521377" y="256788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232;p38">
              <a:extLst>
                <a:ext uri="{FF2B5EF4-FFF2-40B4-BE49-F238E27FC236}">
                  <a16:creationId xmlns:a16="http://schemas.microsoft.com/office/drawing/2014/main" id="{CE0B5300-DFDA-4744-A744-56D689EEE6FC}"/>
                </a:ext>
              </a:extLst>
            </p:cNvPr>
            <p:cNvSpPr/>
            <p:nvPr/>
          </p:nvSpPr>
          <p:spPr>
            <a:xfrm>
              <a:off x="830753" y="271651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233;p38">
              <a:extLst>
                <a:ext uri="{FF2B5EF4-FFF2-40B4-BE49-F238E27FC236}">
                  <a16:creationId xmlns:a16="http://schemas.microsoft.com/office/drawing/2014/main" id="{178D673F-8FD7-4981-AA83-9BB977C43354}"/>
                </a:ext>
              </a:extLst>
            </p:cNvPr>
            <p:cNvSpPr/>
            <p:nvPr/>
          </p:nvSpPr>
          <p:spPr>
            <a:xfrm>
              <a:off x="878357" y="2744448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234;p38">
              <a:extLst>
                <a:ext uri="{FF2B5EF4-FFF2-40B4-BE49-F238E27FC236}">
                  <a16:creationId xmlns:a16="http://schemas.microsoft.com/office/drawing/2014/main" id="{C96E987C-4FB3-4466-84BC-FE4C85271F25}"/>
                </a:ext>
              </a:extLst>
            </p:cNvPr>
            <p:cNvSpPr/>
            <p:nvPr/>
          </p:nvSpPr>
          <p:spPr>
            <a:xfrm>
              <a:off x="924915" y="2771730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235;p38">
              <a:extLst>
                <a:ext uri="{FF2B5EF4-FFF2-40B4-BE49-F238E27FC236}">
                  <a16:creationId xmlns:a16="http://schemas.microsoft.com/office/drawing/2014/main" id="{E176D950-B978-49F0-8853-5C142C025B4E}"/>
                </a:ext>
              </a:extLst>
            </p:cNvPr>
            <p:cNvSpPr/>
            <p:nvPr/>
          </p:nvSpPr>
          <p:spPr>
            <a:xfrm>
              <a:off x="497559" y="261633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236;p38">
              <a:extLst>
                <a:ext uri="{FF2B5EF4-FFF2-40B4-BE49-F238E27FC236}">
                  <a16:creationId xmlns:a16="http://schemas.microsoft.com/office/drawing/2014/main" id="{AF800D18-023A-453B-B540-630EEB062BD9}"/>
                </a:ext>
              </a:extLst>
            </p:cNvPr>
            <p:cNvSpPr/>
            <p:nvPr/>
          </p:nvSpPr>
          <p:spPr>
            <a:xfrm>
              <a:off x="521377" y="2653749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237;p38">
              <a:extLst>
                <a:ext uri="{FF2B5EF4-FFF2-40B4-BE49-F238E27FC236}">
                  <a16:creationId xmlns:a16="http://schemas.microsoft.com/office/drawing/2014/main" id="{BEFE15B1-AF88-4B09-B238-6926B30DCD45}"/>
                </a:ext>
              </a:extLst>
            </p:cNvPr>
            <p:cNvSpPr/>
            <p:nvPr/>
          </p:nvSpPr>
          <p:spPr>
            <a:xfrm>
              <a:off x="521377" y="26796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238;p38">
              <a:extLst>
                <a:ext uri="{FF2B5EF4-FFF2-40B4-BE49-F238E27FC236}">
                  <a16:creationId xmlns:a16="http://schemas.microsoft.com/office/drawing/2014/main" id="{0015915C-CE9C-4C58-8341-15EFDA9C6F02}"/>
                </a:ext>
              </a:extLst>
            </p:cNvPr>
            <p:cNvSpPr/>
            <p:nvPr/>
          </p:nvSpPr>
          <p:spPr>
            <a:xfrm>
              <a:off x="521377" y="270654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239;p38">
              <a:extLst>
                <a:ext uri="{FF2B5EF4-FFF2-40B4-BE49-F238E27FC236}">
                  <a16:creationId xmlns:a16="http://schemas.microsoft.com/office/drawing/2014/main" id="{9BCFC710-E64B-44E8-B01B-D50986AA3294}"/>
                </a:ext>
              </a:extLst>
            </p:cNvPr>
            <p:cNvSpPr/>
            <p:nvPr/>
          </p:nvSpPr>
          <p:spPr>
            <a:xfrm>
              <a:off x="830753" y="285471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240;p38">
              <a:extLst>
                <a:ext uri="{FF2B5EF4-FFF2-40B4-BE49-F238E27FC236}">
                  <a16:creationId xmlns:a16="http://schemas.microsoft.com/office/drawing/2014/main" id="{17E228DB-29D6-4C2B-9776-CBEB18042B42}"/>
                </a:ext>
              </a:extLst>
            </p:cNvPr>
            <p:cNvSpPr/>
            <p:nvPr/>
          </p:nvSpPr>
          <p:spPr>
            <a:xfrm>
              <a:off x="878357" y="288265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241;p38">
              <a:extLst>
                <a:ext uri="{FF2B5EF4-FFF2-40B4-BE49-F238E27FC236}">
                  <a16:creationId xmlns:a16="http://schemas.microsoft.com/office/drawing/2014/main" id="{BA26F4F0-EAD4-4560-8497-EC79FF11CC7C}"/>
                </a:ext>
              </a:extLst>
            </p:cNvPr>
            <p:cNvSpPr/>
            <p:nvPr/>
          </p:nvSpPr>
          <p:spPr>
            <a:xfrm>
              <a:off x="924915" y="291035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242;p38">
              <a:extLst>
                <a:ext uri="{FF2B5EF4-FFF2-40B4-BE49-F238E27FC236}">
                  <a16:creationId xmlns:a16="http://schemas.microsoft.com/office/drawing/2014/main" id="{E1FB8E3F-5AEE-4A67-9AF0-A9EBCE53AA16}"/>
                </a:ext>
              </a:extLst>
            </p:cNvPr>
            <p:cNvSpPr/>
            <p:nvPr/>
          </p:nvSpPr>
          <p:spPr>
            <a:xfrm>
              <a:off x="497559" y="2754936"/>
              <a:ext cx="488421" cy="387823"/>
            </a:xfrm>
            <a:custGeom>
              <a:avLst/>
              <a:gdLst/>
              <a:ahLst/>
              <a:cxnLst/>
              <a:rect l="l" t="t" r="r" b="b"/>
              <a:pathLst>
                <a:path w="14949" h="11870" extrusionOk="0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243;p38">
              <a:extLst>
                <a:ext uri="{FF2B5EF4-FFF2-40B4-BE49-F238E27FC236}">
                  <a16:creationId xmlns:a16="http://schemas.microsoft.com/office/drawing/2014/main" id="{20200643-81F1-4C14-A223-8E5003F2A7A6}"/>
                </a:ext>
              </a:extLst>
            </p:cNvPr>
            <p:cNvSpPr/>
            <p:nvPr/>
          </p:nvSpPr>
          <p:spPr>
            <a:xfrm>
              <a:off x="521377" y="279136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244;p38">
              <a:extLst>
                <a:ext uri="{FF2B5EF4-FFF2-40B4-BE49-F238E27FC236}">
                  <a16:creationId xmlns:a16="http://schemas.microsoft.com/office/drawing/2014/main" id="{3F611E72-F65D-4686-98C4-A0675C5689AD}"/>
                </a:ext>
              </a:extLst>
            </p:cNvPr>
            <p:cNvSpPr/>
            <p:nvPr/>
          </p:nvSpPr>
          <p:spPr>
            <a:xfrm>
              <a:off x="521377" y="281828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245;p38">
              <a:extLst>
                <a:ext uri="{FF2B5EF4-FFF2-40B4-BE49-F238E27FC236}">
                  <a16:creationId xmlns:a16="http://schemas.microsoft.com/office/drawing/2014/main" id="{5F869246-0A11-42F8-9491-A8F467C8CFF4}"/>
                </a:ext>
              </a:extLst>
            </p:cNvPr>
            <p:cNvSpPr/>
            <p:nvPr/>
          </p:nvSpPr>
          <p:spPr>
            <a:xfrm>
              <a:off x="521377" y="2844165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246;p38">
              <a:extLst>
                <a:ext uri="{FF2B5EF4-FFF2-40B4-BE49-F238E27FC236}">
                  <a16:creationId xmlns:a16="http://schemas.microsoft.com/office/drawing/2014/main" id="{2D9164A7-80DC-49D9-B5ED-22BE160379D7}"/>
                </a:ext>
              </a:extLst>
            </p:cNvPr>
            <p:cNvSpPr/>
            <p:nvPr/>
          </p:nvSpPr>
          <p:spPr>
            <a:xfrm>
              <a:off x="830753" y="299334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247;p38">
              <a:extLst>
                <a:ext uri="{FF2B5EF4-FFF2-40B4-BE49-F238E27FC236}">
                  <a16:creationId xmlns:a16="http://schemas.microsoft.com/office/drawing/2014/main" id="{0E605E83-E2B9-4D7B-95A0-C27F5666C5AD}"/>
                </a:ext>
              </a:extLst>
            </p:cNvPr>
            <p:cNvSpPr/>
            <p:nvPr/>
          </p:nvSpPr>
          <p:spPr>
            <a:xfrm>
              <a:off x="877311" y="30205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248;p38">
              <a:extLst>
                <a:ext uri="{FF2B5EF4-FFF2-40B4-BE49-F238E27FC236}">
                  <a16:creationId xmlns:a16="http://schemas.microsoft.com/office/drawing/2014/main" id="{AC539986-623C-453C-8C8F-F3466AD08300}"/>
                </a:ext>
              </a:extLst>
            </p:cNvPr>
            <p:cNvSpPr/>
            <p:nvPr/>
          </p:nvSpPr>
          <p:spPr>
            <a:xfrm>
              <a:off x="924915" y="304849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249;p38">
              <a:extLst>
                <a:ext uri="{FF2B5EF4-FFF2-40B4-BE49-F238E27FC236}">
                  <a16:creationId xmlns:a16="http://schemas.microsoft.com/office/drawing/2014/main" id="{6F6EE3E8-D88E-4CC0-945E-EF518DEF57C6}"/>
                </a:ext>
              </a:extLst>
            </p:cNvPr>
            <p:cNvSpPr/>
            <p:nvPr/>
          </p:nvSpPr>
          <p:spPr>
            <a:xfrm>
              <a:off x="497559" y="2893239"/>
              <a:ext cx="488421" cy="387757"/>
            </a:xfrm>
            <a:custGeom>
              <a:avLst/>
              <a:gdLst/>
              <a:ahLst/>
              <a:cxnLst/>
              <a:rect l="l" t="t" r="r" b="b"/>
              <a:pathLst>
                <a:path w="14949" h="11868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250;p38">
              <a:extLst>
                <a:ext uri="{FF2B5EF4-FFF2-40B4-BE49-F238E27FC236}">
                  <a16:creationId xmlns:a16="http://schemas.microsoft.com/office/drawing/2014/main" id="{2021FF36-3B91-49C6-A5DC-20ADFB781D3F}"/>
                </a:ext>
              </a:extLst>
            </p:cNvPr>
            <p:cNvSpPr/>
            <p:nvPr/>
          </p:nvSpPr>
          <p:spPr>
            <a:xfrm>
              <a:off x="521377" y="29300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251;p38">
              <a:extLst>
                <a:ext uri="{FF2B5EF4-FFF2-40B4-BE49-F238E27FC236}">
                  <a16:creationId xmlns:a16="http://schemas.microsoft.com/office/drawing/2014/main" id="{EF3B2435-0D72-4E54-B478-B5A8CFEC1A7E}"/>
                </a:ext>
              </a:extLst>
            </p:cNvPr>
            <p:cNvSpPr/>
            <p:nvPr/>
          </p:nvSpPr>
          <p:spPr>
            <a:xfrm>
              <a:off x="521377" y="2956917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252;p38">
              <a:extLst>
                <a:ext uri="{FF2B5EF4-FFF2-40B4-BE49-F238E27FC236}">
                  <a16:creationId xmlns:a16="http://schemas.microsoft.com/office/drawing/2014/main" id="{FA1A1969-CE8A-4C9A-BF92-963A971A255E}"/>
                </a:ext>
              </a:extLst>
            </p:cNvPr>
            <p:cNvSpPr/>
            <p:nvPr/>
          </p:nvSpPr>
          <p:spPr>
            <a:xfrm>
              <a:off x="521377" y="29827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253;p38">
              <a:extLst>
                <a:ext uri="{FF2B5EF4-FFF2-40B4-BE49-F238E27FC236}">
                  <a16:creationId xmlns:a16="http://schemas.microsoft.com/office/drawing/2014/main" id="{67149556-A09D-4CA5-A5B3-063C37BAA12A}"/>
                </a:ext>
              </a:extLst>
            </p:cNvPr>
            <p:cNvSpPr/>
            <p:nvPr/>
          </p:nvSpPr>
          <p:spPr>
            <a:xfrm>
              <a:off x="830753" y="313161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254;p38">
              <a:extLst>
                <a:ext uri="{FF2B5EF4-FFF2-40B4-BE49-F238E27FC236}">
                  <a16:creationId xmlns:a16="http://schemas.microsoft.com/office/drawing/2014/main" id="{76C5464F-A68A-426E-B15E-FD63D62E541C}"/>
                </a:ext>
              </a:extLst>
            </p:cNvPr>
            <p:cNvSpPr/>
            <p:nvPr/>
          </p:nvSpPr>
          <p:spPr>
            <a:xfrm>
              <a:off x="877311" y="315919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255;p38">
              <a:extLst>
                <a:ext uri="{FF2B5EF4-FFF2-40B4-BE49-F238E27FC236}">
                  <a16:creationId xmlns:a16="http://schemas.microsoft.com/office/drawing/2014/main" id="{E50284B5-90D3-44DA-8F57-F78102E8C5D7}"/>
                </a:ext>
              </a:extLst>
            </p:cNvPr>
            <p:cNvSpPr/>
            <p:nvPr/>
          </p:nvSpPr>
          <p:spPr>
            <a:xfrm>
              <a:off x="926973" y="318732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256;p38">
              <a:extLst>
                <a:ext uri="{FF2B5EF4-FFF2-40B4-BE49-F238E27FC236}">
                  <a16:creationId xmlns:a16="http://schemas.microsoft.com/office/drawing/2014/main" id="{EE61FF9C-8EDD-4753-8ADD-E78A418E5195}"/>
                </a:ext>
              </a:extLst>
            </p:cNvPr>
            <p:cNvSpPr/>
            <p:nvPr/>
          </p:nvSpPr>
          <p:spPr>
            <a:xfrm>
              <a:off x="497559" y="303170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257;p38">
              <a:extLst>
                <a:ext uri="{FF2B5EF4-FFF2-40B4-BE49-F238E27FC236}">
                  <a16:creationId xmlns:a16="http://schemas.microsoft.com/office/drawing/2014/main" id="{3E9ABB18-1F51-418B-B62A-3D67428B6538}"/>
                </a:ext>
              </a:extLst>
            </p:cNvPr>
            <p:cNvSpPr/>
            <p:nvPr/>
          </p:nvSpPr>
          <p:spPr>
            <a:xfrm>
              <a:off x="521377" y="306869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258;p38">
              <a:extLst>
                <a:ext uri="{FF2B5EF4-FFF2-40B4-BE49-F238E27FC236}">
                  <a16:creationId xmlns:a16="http://schemas.microsoft.com/office/drawing/2014/main" id="{F91756F3-4771-46A8-A038-D99ACEA4CF05}"/>
                </a:ext>
              </a:extLst>
            </p:cNvPr>
            <p:cNvSpPr/>
            <p:nvPr/>
          </p:nvSpPr>
          <p:spPr>
            <a:xfrm>
              <a:off x="521377" y="309453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259;p38">
              <a:extLst>
                <a:ext uri="{FF2B5EF4-FFF2-40B4-BE49-F238E27FC236}">
                  <a16:creationId xmlns:a16="http://schemas.microsoft.com/office/drawing/2014/main" id="{873D07A1-569C-4E00-9E88-430C62CC79A1}"/>
                </a:ext>
              </a:extLst>
            </p:cNvPr>
            <p:cNvSpPr/>
            <p:nvPr/>
          </p:nvSpPr>
          <p:spPr>
            <a:xfrm>
              <a:off x="521377" y="312145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260;p38">
              <a:extLst>
                <a:ext uri="{FF2B5EF4-FFF2-40B4-BE49-F238E27FC236}">
                  <a16:creationId xmlns:a16="http://schemas.microsoft.com/office/drawing/2014/main" id="{37BE0E28-3918-4146-AC47-91D841F50F38}"/>
                </a:ext>
              </a:extLst>
            </p:cNvPr>
            <p:cNvSpPr/>
            <p:nvPr/>
          </p:nvSpPr>
          <p:spPr>
            <a:xfrm>
              <a:off x="830753" y="327008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261;p38">
              <a:extLst>
                <a:ext uri="{FF2B5EF4-FFF2-40B4-BE49-F238E27FC236}">
                  <a16:creationId xmlns:a16="http://schemas.microsoft.com/office/drawing/2014/main" id="{B4A11359-93F4-4C83-9135-138DD6139BB6}"/>
                </a:ext>
              </a:extLst>
            </p:cNvPr>
            <p:cNvSpPr/>
            <p:nvPr/>
          </p:nvSpPr>
          <p:spPr>
            <a:xfrm>
              <a:off x="878357" y="3297561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262;p38">
              <a:extLst>
                <a:ext uri="{FF2B5EF4-FFF2-40B4-BE49-F238E27FC236}">
                  <a16:creationId xmlns:a16="http://schemas.microsoft.com/office/drawing/2014/main" id="{506B6E17-5301-4E4B-B25D-BF3236998AC9}"/>
                </a:ext>
              </a:extLst>
            </p:cNvPr>
            <p:cNvSpPr/>
            <p:nvPr/>
          </p:nvSpPr>
          <p:spPr>
            <a:xfrm>
              <a:off x="924915" y="3325267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263;p38">
              <a:extLst>
                <a:ext uri="{FF2B5EF4-FFF2-40B4-BE49-F238E27FC236}">
                  <a16:creationId xmlns:a16="http://schemas.microsoft.com/office/drawing/2014/main" id="{9DFC5CF6-CEB6-4586-9714-005226FAF67C}"/>
                </a:ext>
              </a:extLst>
            </p:cNvPr>
            <p:cNvSpPr/>
            <p:nvPr/>
          </p:nvSpPr>
          <p:spPr>
            <a:xfrm>
              <a:off x="497559" y="316990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264;p38">
              <a:extLst>
                <a:ext uri="{FF2B5EF4-FFF2-40B4-BE49-F238E27FC236}">
                  <a16:creationId xmlns:a16="http://schemas.microsoft.com/office/drawing/2014/main" id="{59CABAEB-8B7A-4E2A-BA38-3FE8D59F7104}"/>
                </a:ext>
              </a:extLst>
            </p:cNvPr>
            <p:cNvSpPr/>
            <p:nvPr/>
          </p:nvSpPr>
          <p:spPr>
            <a:xfrm>
              <a:off x="521377" y="3207320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265;p38">
              <a:extLst>
                <a:ext uri="{FF2B5EF4-FFF2-40B4-BE49-F238E27FC236}">
                  <a16:creationId xmlns:a16="http://schemas.microsoft.com/office/drawing/2014/main" id="{73EC6223-A3C5-4B32-B13B-337EA8B84B2F}"/>
                </a:ext>
              </a:extLst>
            </p:cNvPr>
            <p:cNvSpPr/>
            <p:nvPr/>
          </p:nvSpPr>
          <p:spPr>
            <a:xfrm>
              <a:off x="521377" y="323319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266;p38">
              <a:extLst>
                <a:ext uri="{FF2B5EF4-FFF2-40B4-BE49-F238E27FC236}">
                  <a16:creationId xmlns:a16="http://schemas.microsoft.com/office/drawing/2014/main" id="{B32F39F3-534C-4F28-ABC1-390022B72ACA}"/>
                </a:ext>
              </a:extLst>
            </p:cNvPr>
            <p:cNvSpPr/>
            <p:nvPr/>
          </p:nvSpPr>
          <p:spPr>
            <a:xfrm>
              <a:off x="521377" y="326008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267;p38">
              <a:extLst>
                <a:ext uri="{FF2B5EF4-FFF2-40B4-BE49-F238E27FC236}">
                  <a16:creationId xmlns:a16="http://schemas.microsoft.com/office/drawing/2014/main" id="{5CE72B5E-8A4C-444F-B27E-4E9A264CCDD2}"/>
                </a:ext>
              </a:extLst>
            </p:cNvPr>
            <p:cNvSpPr/>
            <p:nvPr/>
          </p:nvSpPr>
          <p:spPr>
            <a:xfrm>
              <a:off x="830753" y="340828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268;p38">
              <a:extLst>
                <a:ext uri="{FF2B5EF4-FFF2-40B4-BE49-F238E27FC236}">
                  <a16:creationId xmlns:a16="http://schemas.microsoft.com/office/drawing/2014/main" id="{BC615E7D-5314-49B6-B68B-4C51C16BC4A8}"/>
                </a:ext>
              </a:extLst>
            </p:cNvPr>
            <p:cNvSpPr/>
            <p:nvPr/>
          </p:nvSpPr>
          <p:spPr>
            <a:xfrm>
              <a:off x="878357" y="343622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269;p38">
              <a:extLst>
                <a:ext uri="{FF2B5EF4-FFF2-40B4-BE49-F238E27FC236}">
                  <a16:creationId xmlns:a16="http://schemas.microsoft.com/office/drawing/2014/main" id="{26644080-4D23-4288-AD12-66C10EFD9D28}"/>
                </a:ext>
              </a:extLst>
            </p:cNvPr>
            <p:cNvSpPr/>
            <p:nvPr/>
          </p:nvSpPr>
          <p:spPr>
            <a:xfrm>
              <a:off x="924915" y="346392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270;p38">
              <a:extLst>
                <a:ext uri="{FF2B5EF4-FFF2-40B4-BE49-F238E27FC236}">
                  <a16:creationId xmlns:a16="http://schemas.microsoft.com/office/drawing/2014/main" id="{24235F51-30E2-42FA-9E3E-BDDED5F249D8}"/>
                </a:ext>
              </a:extLst>
            </p:cNvPr>
            <p:cNvSpPr/>
            <p:nvPr/>
          </p:nvSpPr>
          <p:spPr>
            <a:xfrm>
              <a:off x="497559" y="3308506"/>
              <a:ext cx="488421" cy="387463"/>
            </a:xfrm>
            <a:custGeom>
              <a:avLst/>
              <a:gdLst/>
              <a:ahLst/>
              <a:cxnLst/>
              <a:rect l="l" t="t" r="r" b="b"/>
              <a:pathLst>
                <a:path w="14949" h="11859" extrusionOk="0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271;p38">
              <a:extLst>
                <a:ext uri="{FF2B5EF4-FFF2-40B4-BE49-F238E27FC236}">
                  <a16:creationId xmlns:a16="http://schemas.microsoft.com/office/drawing/2014/main" id="{0802D799-01F4-4D94-A9B5-941E5AB5A43E}"/>
                </a:ext>
              </a:extLst>
            </p:cNvPr>
            <p:cNvSpPr/>
            <p:nvPr/>
          </p:nvSpPr>
          <p:spPr>
            <a:xfrm>
              <a:off x="521377" y="334493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272;p38">
              <a:extLst>
                <a:ext uri="{FF2B5EF4-FFF2-40B4-BE49-F238E27FC236}">
                  <a16:creationId xmlns:a16="http://schemas.microsoft.com/office/drawing/2014/main" id="{5C9B3950-7409-4971-A732-1CE5F4144B74}"/>
                </a:ext>
              </a:extLst>
            </p:cNvPr>
            <p:cNvSpPr/>
            <p:nvPr/>
          </p:nvSpPr>
          <p:spPr>
            <a:xfrm>
              <a:off x="521377" y="33718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273;p38">
              <a:extLst>
                <a:ext uri="{FF2B5EF4-FFF2-40B4-BE49-F238E27FC236}">
                  <a16:creationId xmlns:a16="http://schemas.microsoft.com/office/drawing/2014/main" id="{7DD79145-7619-4F24-8E87-81262F79218E}"/>
                </a:ext>
              </a:extLst>
            </p:cNvPr>
            <p:cNvSpPr/>
            <p:nvPr/>
          </p:nvSpPr>
          <p:spPr>
            <a:xfrm>
              <a:off x="521377" y="3397702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274;p38">
              <a:extLst>
                <a:ext uri="{FF2B5EF4-FFF2-40B4-BE49-F238E27FC236}">
                  <a16:creationId xmlns:a16="http://schemas.microsoft.com/office/drawing/2014/main" id="{1A1F3B56-6590-47DC-8935-7729A37AA4DE}"/>
                </a:ext>
              </a:extLst>
            </p:cNvPr>
            <p:cNvSpPr/>
            <p:nvPr/>
          </p:nvSpPr>
          <p:spPr>
            <a:xfrm>
              <a:off x="830753" y="354691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275;p38">
              <a:extLst>
                <a:ext uri="{FF2B5EF4-FFF2-40B4-BE49-F238E27FC236}">
                  <a16:creationId xmlns:a16="http://schemas.microsoft.com/office/drawing/2014/main" id="{F218B096-9248-4CE4-BFC7-3395102A6F87}"/>
                </a:ext>
              </a:extLst>
            </p:cNvPr>
            <p:cNvSpPr/>
            <p:nvPr/>
          </p:nvSpPr>
          <p:spPr>
            <a:xfrm>
              <a:off x="877311" y="357410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276;p38">
              <a:extLst>
                <a:ext uri="{FF2B5EF4-FFF2-40B4-BE49-F238E27FC236}">
                  <a16:creationId xmlns:a16="http://schemas.microsoft.com/office/drawing/2014/main" id="{EFB06024-02B6-42BE-B2D4-90F0F0C43CCE}"/>
                </a:ext>
              </a:extLst>
            </p:cNvPr>
            <p:cNvSpPr/>
            <p:nvPr/>
          </p:nvSpPr>
          <p:spPr>
            <a:xfrm>
              <a:off x="926973" y="360223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277;p38">
              <a:extLst>
                <a:ext uri="{FF2B5EF4-FFF2-40B4-BE49-F238E27FC236}">
                  <a16:creationId xmlns:a16="http://schemas.microsoft.com/office/drawing/2014/main" id="{492A1D79-EA71-4320-BF72-E442CDC47163}"/>
                </a:ext>
              </a:extLst>
            </p:cNvPr>
            <p:cNvSpPr/>
            <p:nvPr/>
          </p:nvSpPr>
          <p:spPr>
            <a:xfrm>
              <a:off x="497559" y="3446776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278;p38">
              <a:extLst>
                <a:ext uri="{FF2B5EF4-FFF2-40B4-BE49-F238E27FC236}">
                  <a16:creationId xmlns:a16="http://schemas.microsoft.com/office/drawing/2014/main" id="{4FFE090C-E59D-4D75-AE2A-056238762CD9}"/>
                </a:ext>
              </a:extLst>
            </p:cNvPr>
            <p:cNvSpPr/>
            <p:nvPr/>
          </p:nvSpPr>
          <p:spPr>
            <a:xfrm>
              <a:off x="521377" y="348359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279;p38">
              <a:extLst>
                <a:ext uri="{FF2B5EF4-FFF2-40B4-BE49-F238E27FC236}">
                  <a16:creationId xmlns:a16="http://schemas.microsoft.com/office/drawing/2014/main" id="{7A47ED4F-16D4-4C00-8C30-3C500EEE09BA}"/>
                </a:ext>
              </a:extLst>
            </p:cNvPr>
            <p:cNvSpPr/>
            <p:nvPr/>
          </p:nvSpPr>
          <p:spPr>
            <a:xfrm>
              <a:off x="521377" y="3510488"/>
              <a:ext cx="164539" cy="101448"/>
            </a:xfrm>
            <a:custGeom>
              <a:avLst/>
              <a:gdLst/>
              <a:ahLst/>
              <a:cxnLst/>
              <a:rect l="l" t="t" r="r" b="b"/>
              <a:pathLst>
                <a:path w="5036" h="3105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280;p38">
              <a:extLst>
                <a:ext uri="{FF2B5EF4-FFF2-40B4-BE49-F238E27FC236}">
                  <a16:creationId xmlns:a16="http://schemas.microsoft.com/office/drawing/2014/main" id="{B52F4324-320F-4D70-BFE6-02F70C06A9F4}"/>
                </a:ext>
              </a:extLst>
            </p:cNvPr>
            <p:cNvSpPr/>
            <p:nvPr/>
          </p:nvSpPr>
          <p:spPr>
            <a:xfrm>
              <a:off x="521377" y="353636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281;p38">
              <a:extLst>
                <a:ext uri="{FF2B5EF4-FFF2-40B4-BE49-F238E27FC236}">
                  <a16:creationId xmlns:a16="http://schemas.microsoft.com/office/drawing/2014/main" id="{EEBF953A-6FC8-45DB-B399-1017161376FF}"/>
                </a:ext>
              </a:extLst>
            </p:cNvPr>
            <p:cNvSpPr/>
            <p:nvPr/>
          </p:nvSpPr>
          <p:spPr>
            <a:xfrm>
              <a:off x="829707" y="36848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282;p38">
              <a:extLst>
                <a:ext uri="{FF2B5EF4-FFF2-40B4-BE49-F238E27FC236}">
                  <a16:creationId xmlns:a16="http://schemas.microsoft.com/office/drawing/2014/main" id="{2C48D8F2-5FF4-431D-9880-B9E9F34CCDF8}"/>
                </a:ext>
              </a:extLst>
            </p:cNvPr>
            <p:cNvSpPr/>
            <p:nvPr/>
          </p:nvSpPr>
          <p:spPr>
            <a:xfrm>
              <a:off x="877311" y="37127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283;p38">
              <a:extLst>
                <a:ext uri="{FF2B5EF4-FFF2-40B4-BE49-F238E27FC236}">
                  <a16:creationId xmlns:a16="http://schemas.microsoft.com/office/drawing/2014/main" id="{6703276D-86AD-417F-A944-9E27A5A2168E}"/>
                </a:ext>
              </a:extLst>
            </p:cNvPr>
            <p:cNvSpPr/>
            <p:nvPr/>
          </p:nvSpPr>
          <p:spPr>
            <a:xfrm>
              <a:off x="926973" y="3740404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284;p38">
              <a:extLst>
                <a:ext uri="{FF2B5EF4-FFF2-40B4-BE49-F238E27FC236}">
                  <a16:creationId xmlns:a16="http://schemas.microsoft.com/office/drawing/2014/main" id="{26BE8FAC-2467-4D89-9B0F-315DD05C22DD}"/>
                </a:ext>
              </a:extLst>
            </p:cNvPr>
            <p:cNvSpPr/>
            <p:nvPr/>
          </p:nvSpPr>
          <p:spPr>
            <a:xfrm>
              <a:off x="1053220" y="1921657"/>
              <a:ext cx="473915" cy="2076207"/>
            </a:xfrm>
            <a:custGeom>
              <a:avLst/>
              <a:gdLst/>
              <a:ahLst/>
              <a:cxnLst/>
              <a:rect l="l" t="t" r="r" b="b"/>
              <a:pathLst>
                <a:path w="14505" h="63546" extrusionOk="0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285;p38">
              <a:extLst>
                <a:ext uri="{FF2B5EF4-FFF2-40B4-BE49-F238E27FC236}">
                  <a16:creationId xmlns:a16="http://schemas.microsoft.com/office/drawing/2014/main" id="{A8D6CDBF-5A44-4338-A9D1-1195F199217C}"/>
                </a:ext>
              </a:extLst>
            </p:cNvPr>
            <p:cNvSpPr/>
            <p:nvPr/>
          </p:nvSpPr>
          <p:spPr>
            <a:xfrm>
              <a:off x="1068739" y="1948383"/>
              <a:ext cx="442876" cy="361031"/>
            </a:xfrm>
            <a:custGeom>
              <a:avLst/>
              <a:gdLst/>
              <a:ahLst/>
              <a:cxnLst/>
              <a:rect l="l" t="t" r="r" b="b"/>
              <a:pathLst>
                <a:path w="13555" h="11050" extrusionOk="0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286;p38">
              <a:extLst>
                <a:ext uri="{FF2B5EF4-FFF2-40B4-BE49-F238E27FC236}">
                  <a16:creationId xmlns:a16="http://schemas.microsoft.com/office/drawing/2014/main" id="{441EA7B8-6FAE-4A52-8575-F13F95671E35}"/>
                </a:ext>
              </a:extLst>
            </p:cNvPr>
            <p:cNvSpPr/>
            <p:nvPr/>
          </p:nvSpPr>
          <p:spPr>
            <a:xfrm>
              <a:off x="1068739" y="208655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287;p38">
              <a:extLst>
                <a:ext uri="{FF2B5EF4-FFF2-40B4-BE49-F238E27FC236}">
                  <a16:creationId xmlns:a16="http://schemas.microsoft.com/office/drawing/2014/main" id="{9F92B502-E652-4AC4-ABE6-BBE7E1E75FD7}"/>
                </a:ext>
              </a:extLst>
            </p:cNvPr>
            <p:cNvSpPr/>
            <p:nvPr/>
          </p:nvSpPr>
          <p:spPr>
            <a:xfrm>
              <a:off x="1068739" y="222518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288;p38">
              <a:extLst>
                <a:ext uri="{FF2B5EF4-FFF2-40B4-BE49-F238E27FC236}">
                  <a16:creationId xmlns:a16="http://schemas.microsoft.com/office/drawing/2014/main" id="{1CAF5A43-4CF3-4360-B5F3-63032D07A394}"/>
                </a:ext>
              </a:extLst>
            </p:cNvPr>
            <p:cNvSpPr/>
            <p:nvPr/>
          </p:nvSpPr>
          <p:spPr>
            <a:xfrm>
              <a:off x="1068739" y="23634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289;p38">
              <a:extLst>
                <a:ext uri="{FF2B5EF4-FFF2-40B4-BE49-F238E27FC236}">
                  <a16:creationId xmlns:a16="http://schemas.microsoft.com/office/drawing/2014/main" id="{367D4E73-94B3-474D-8B3F-2BFB42E202E5}"/>
                </a:ext>
              </a:extLst>
            </p:cNvPr>
            <p:cNvSpPr/>
            <p:nvPr/>
          </p:nvSpPr>
          <p:spPr>
            <a:xfrm>
              <a:off x="1068739" y="2501920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290;p38">
              <a:extLst>
                <a:ext uri="{FF2B5EF4-FFF2-40B4-BE49-F238E27FC236}">
                  <a16:creationId xmlns:a16="http://schemas.microsoft.com/office/drawing/2014/main" id="{6F8564E2-748D-436E-88E9-F55A1CBFBBE7}"/>
                </a:ext>
              </a:extLst>
            </p:cNvPr>
            <p:cNvSpPr/>
            <p:nvPr/>
          </p:nvSpPr>
          <p:spPr>
            <a:xfrm>
              <a:off x="1068739" y="26401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291;p38">
              <a:extLst>
                <a:ext uri="{FF2B5EF4-FFF2-40B4-BE49-F238E27FC236}">
                  <a16:creationId xmlns:a16="http://schemas.microsoft.com/office/drawing/2014/main" id="{AB38BEE9-35EF-44A6-843F-F3511782E7D7}"/>
                </a:ext>
              </a:extLst>
            </p:cNvPr>
            <p:cNvSpPr/>
            <p:nvPr/>
          </p:nvSpPr>
          <p:spPr>
            <a:xfrm>
              <a:off x="1068739" y="27787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292;p38">
              <a:extLst>
                <a:ext uri="{FF2B5EF4-FFF2-40B4-BE49-F238E27FC236}">
                  <a16:creationId xmlns:a16="http://schemas.microsoft.com/office/drawing/2014/main" id="{C6C574F6-E28C-4B88-ADDC-1D8CF870EE6A}"/>
                </a:ext>
              </a:extLst>
            </p:cNvPr>
            <p:cNvSpPr/>
            <p:nvPr/>
          </p:nvSpPr>
          <p:spPr>
            <a:xfrm>
              <a:off x="1068739" y="29170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93;p38">
              <a:extLst>
                <a:ext uri="{FF2B5EF4-FFF2-40B4-BE49-F238E27FC236}">
                  <a16:creationId xmlns:a16="http://schemas.microsoft.com/office/drawing/2014/main" id="{53FCCFC3-E106-4B12-AEF3-EBBFC4BCFF30}"/>
                </a:ext>
              </a:extLst>
            </p:cNvPr>
            <p:cNvSpPr/>
            <p:nvPr/>
          </p:nvSpPr>
          <p:spPr>
            <a:xfrm>
              <a:off x="1068739" y="3055490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94;p38">
              <a:extLst>
                <a:ext uri="{FF2B5EF4-FFF2-40B4-BE49-F238E27FC236}">
                  <a16:creationId xmlns:a16="http://schemas.microsoft.com/office/drawing/2014/main" id="{F8EDB575-EB34-486A-AC0E-118EEDBFEDD2}"/>
                </a:ext>
              </a:extLst>
            </p:cNvPr>
            <p:cNvSpPr/>
            <p:nvPr/>
          </p:nvSpPr>
          <p:spPr>
            <a:xfrm>
              <a:off x="1068739" y="31936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95;p38">
              <a:extLst>
                <a:ext uri="{FF2B5EF4-FFF2-40B4-BE49-F238E27FC236}">
                  <a16:creationId xmlns:a16="http://schemas.microsoft.com/office/drawing/2014/main" id="{1669E55C-FB1F-4316-9C17-B2C80C635C70}"/>
                </a:ext>
              </a:extLst>
            </p:cNvPr>
            <p:cNvSpPr/>
            <p:nvPr/>
          </p:nvSpPr>
          <p:spPr>
            <a:xfrm>
              <a:off x="1068739" y="33323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96;p38">
              <a:extLst>
                <a:ext uri="{FF2B5EF4-FFF2-40B4-BE49-F238E27FC236}">
                  <a16:creationId xmlns:a16="http://schemas.microsoft.com/office/drawing/2014/main" id="{F5D00EBE-462A-4C8A-90A1-26F6A7EAD7B7}"/>
                </a:ext>
              </a:extLst>
            </p:cNvPr>
            <p:cNvSpPr/>
            <p:nvPr/>
          </p:nvSpPr>
          <p:spPr>
            <a:xfrm>
              <a:off x="1068739" y="3470595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97;p38">
              <a:extLst>
                <a:ext uri="{FF2B5EF4-FFF2-40B4-BE49-F238E27FC236}">
                  <a16:creationId xmlns:a16="http://schemas.microsoft.com/office/drawing/2014/main" id="{60F4DD2E-F9C0-40D6-A454-13A0BF577B40}"/>
                </a:ext>
              </a:extLst>
            </p:cNvPr>
            <p:cNvSpPr/>
            <p:nvPr/>
          </p:nvSpPr>
          <p:spPr>
            <a:xfrm>
              <a:off x="457208" y="1487668"/>
              <a:ext cx="1091654" cy="633258"/>
            </a:xfrm>
            <a:custGeom>
              <a:avLst/>
              <a:gdLst/>
              <a:ahLst/>
              <a:cxnLst/>
              <a:rect l="l" t="t" r="r" b="b"/>
              <a:pathLst>
                <a:path w="33412" h="19382" extrusionOk="0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98;p38">
              <a:extLst>
                <a:ext uri="{FF2B5EF4-FFF2-40B4-BE49-F238E27FC236}">
                  <a16:creationId xmlns:a16="http://schemas.microsoft.com/office/drawing/2014/main" id="{64A70A87-375B-43AD-96C3-014A74AB7002}"/>
                </a:ext>
              </a:extLst>
            </p:cNvPr>
            <p:cNvSpPr/>
            <p:nvPr/>
          </p:nvSpPr>
          <p:spPr>
            <a:xfrm>
              <a:off x="631058" y="1608719"/>
              <a:ext cx="533934" cy="429415"/>
            </a:xfrm>
            <a:custGeom>
              <a:avLst/>
              <a:gdLst/>
              <a:ahLst/>
              <a:cxnLst/>
              <a:rect l="l" t="t" r="r" b="b"/>
              <a:pathLst>
                <a:path w="16342" h="13143" extrusionOk="0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99;p38">
              <a:extLst>
                <a:ext uri="{FF2B5EF4-FFF2-40B4-BE49-F238E27FC236}">
                  <a16:creationId xmlns:a16="http://schemas.microsoft.com/office/drawing/2014/main" id="{301A1BEF-D15C-46C5-A634-830EE67F7B5B}"/>
                </a:ext>
              </a:extLst>
            </p:cNvPr>
            <p:cNvSpPr/>
            <p:nvPr/>
          </p:nvSpPr>
          <p:spPr>
            <a:xfrm>
              <a:off x="631058" y="1758752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300;p38">
              <a:extLst>
                <a:ext uri="{FF2B5EF4-FFF2-40B4-BE49-F238E27FC236}">
                  <a16:creationId xmlns:a16="http://schemas.microsoft.com/office/drawing/2014/main" id="{D1C59684-CFD6-4957-AB91-AE9C3A7FF3FE}"/>
                </a:ext>
              </a:extLst>
            </p:cNvPr>
            <p:cNvSpPr/>
            <p:nvPr/>
          </p:nvSpPr>
          <p:spPr>
            <a:xfrm>
              <a:off x="1039759" y="1724609"/>
              <a:ext cx="335285" cy="313525"/>
            </a:xfrm>
            <a:custGeom>
              <a:avLst/>
              <a:gdLst/>
              <a:ahLst/>
              <a:cxnLst/>
              <a:rect l="l" t="t" r="r" b="b"/>
              <a:pathLst>
                <a:path w="10262" h="9596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301;p38">
              <a:extLst>
                <a:ext uri="{FF2B5EF4-FFF2-40B4-BE49-F238E27FC236}">
                  <a16:creationId xmlns:a16="http://schemas.microsoft.com/office/drawing/2014/main" id="{7B8C5539-634D-419F-896A-043AC2BE2B2B}"/>
                </a:ext>
              </a:extLst>
            </p:cNvPr>
            <p:cNvSpPr/>
            <p:nvPr/>
          </p:nvSpPr>
          <p:spPr>
            <a:xfrm>
              <a:off x="1213576" y="1800148"/>
              <a:ext cx="161467" cy="111773"/>
            </a:xfrm>
            <a:custGeom>
              <a:avLst/>
              <a:gdLst/>
              <a:ahLst/>
              <a:cxnLst/>
              <a:rect l="l" t="t" r="r" b="b"/>
              <a:pathLst>
                <a:path w="4942" h="3421" extrusionOk="0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302;p38">
              <a:extLst>
                <a:ext uri="{FF2B5EF4-FFF2-40B4-BE49-F238E27FC236}">
                  <a16:creationId xmlns:a16="http://schemas.microsoft.com/office/drawing/2014/main" id="{211A9FF1-CD22-4430-A61E-7CACF36FE733}"/>
                </a:ext>
              </a:extLst>
            </p:cNvPr>
            <p:cNvSpPr/>
            <p:nvPr/>
          </p:nvSpPr>
          <p:spPr>
            <a:xfrm>
              <a:off x="631058" y="1565265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3;p38">
              <a:extLst>
                <a:ext uri="{FF2B5EF4-FFF2-40B4-BE49-F238E27FC236}">
                  <a16:creationId xmlns:a16="http://schemas.microsoft.com/office/drawing/2014/main" id="{392491D1-C4DF-4119-A61E-DA9D591C337A}"/>
                </a:ext>
              </a:extLst>
            </p:cNvPr>
            <p:cNvSpPr/>
            <p:nvPr/>
          </p:nvSpPr>
          <p:spPr>
            <a:xfrm>
              <a:off x="821441" y="1673901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04;p38">
              <a:extLst>
                <a:ext uri="{FF2B5EF4-FFF2-40B4-BE49-F238E27FC236}">
                  <a16:creationId xmlns:a16="http://schemas.microsoft.com/office/drawing/2014/main" id="{B5A06D2B-A5DF-4D1C-A847-9ECF332FA8FE}"/>
                </a:ext>
              </a:extLst>
            </p:cNvPr>
            <p:cNvSpPr/>
            <p:nvPr/>
          </p:nvSpPr>
          <p:spPr>
            <a:xfrm>
              <a:off x="823499" y="1685010"/>
              <a:ext cx="176987" cy="91614"/>
            </a:xfrm>
            <a:custGeom>
              <a:avLst/>
              <a:gdLst/>
              <a:ahLst/>
              <a:cxnLst/>
              <a:rect l="l" t="t" r="r" b="b"/>
              <a:pathLst>
                <a:path w="5417" h="2804" extrusionOk="0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05;p38">
              <a:extLst>
                <a:ext uri="{FF2B5EF4-FFF2-40B4-BE49-F238E27FC236}">
                  <a16:creationId xmlns:a16="http://schemas.microsoft.com/office/drawing/2014/main" id="{283360C5-EC9F-49EE-B061-29AB8CC180A4}"/>
                </a:ext>
              </a:extLst>
            </p:cNvPr>
            <p:cNvSpPr/>
            <p:nvPr/>
          </p:nvSpPr>
          <p:spPr>
            <a:xfrm>
              <a:off x="758318" y="1733920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06;p38">
              <a:extLst>
                <a:ext uri="{FF2B5EF4-FFF2-40B4-BE49-F238E27FC236}">
                  <a16:creationId xmlns:a16="http://schemas.microsoft.com/office/drawing/2014/main" id="{7DFE7DB0-D0E9-497B-A234-4A02F57BBA8E}"/>
                </a:ext>
              </a:extLst>
            </p:cNvPr>
            <p:cNvSpPr/>
            <p:nvPr/>
          </p:nvSpPr>
          <p:spPr>
            <a:xfrm>
              <a:off x="735545" y="1747349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07;p38">
              <a:extLst>
                <a:ext uri="{FF2B5EF4-FFF2-40B4-BE49-F238E27FC236}">
                  <a16:creationId xmlns:a16="http://schemas.microsoft.com/office/drawing/2014/main" id="{640FF73A-7627-4F98-8027-A9DAA13E101D}"/>
                </a:ext>
              </a:extLst>
            </p:cNvPr>
            <p:cNvSpPr/>
            <p:nvPr/>
          </p:nvSpPr>
          <p:spPr>
            <a:xfrm>
              <a:off x="712805" y="1759797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08;p38">
              <a:extLst>
                <a:ext uri="{FF2B5EF4-FFF2-40B4-BE49-F238E27FC236}">
                  <a16:creationId xmlns:a16="http://schemas.microsoft.com/office/drawing/2014/main" id="{6565BB79-16D1-4AD3-B7FF-D1EC604C26FB}"/>
                </a:ext>
              </a:extLst>
            </p:cNvPr>
            <p:cNvSpPr/>
            <p:nvPr/>
          </p:nvSpPr>
          <p:spPr>
            <a:xfrm>
              <a:off x="967324" y="1608719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09;p38">
              <a:extLst>
                <a:ext uri="{FF2B5EF4-FFF2-40B4-BE49-F238E27FC236}">
                  <a16:creationId xmlns:a16="http://schemas.microsoft.com/office/drawing/2014/main" id="{16BDD720-781D-41CB-B0B4-DC82E5D237A0}"/>
                </a:ext>
              </a:extLst>
            </p:cNvPr>
            <p:cNvSpPr/>
            <p:nvPr/>
          </p:nvSpPr>
          <p:spPr>
            <a:xfrm>
              <a:off x="944551" y="1621135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10;p38">
              <a:extLst>
                <a:ext uri="{FF2B5EF4-FFF2-40B4-BE49-F238E27FC236}">
                  <a16:creationId xmlns:a16="http://schemas.microsoft.com/office/drawing/2014/main" id="{76F2F85F-89D5-4F52-A214-94CDD836B2EE}"/>
                </a:ext>
              </a:extLst>
            </p:cNvPr>
            <p:cNvSpPr/>
            <p:nvPr/>
          </p:nvSpPr>
          <p:spPr>
            <a:xfrm>
              <a:off x="921811" y="1634596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11;p38">
              <a:extLst>
                <a:ext uri="{FF2B5EF4-FFF2-40B4-BE49-F238E27FC236}">
                  <a16:creationId xmlns:a16="http://schemas.microsoft.com/office/drawing/2014/main" id="{28674837-3144-4AC6-9D82-3E3E7315245C}"/>
                </a:ext>
              </a:extLst>
            </p:cNvPr>
            <p:cNvSpPr/>
            <p:nvPr/>
          </p:nvSpPr>
          <p:spPr>
            <a:xfrm>
              <a:off x="1008720" y="1782537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12;p38">
              <a:extLst>
                <a:ext uri="{FF2B5EF4-FFF2-40B4-BE49-F238E27FC236}">
                  <a16:creationId xmlns:a16="http://schemas.microsoft.com/office/drawing/2014/main" id="{1A9F942A-4AD0-4EEF-A46D-040AC29BA5A4}"/>
                </a:ext>
              </a:extLst>
            </p:cNvPr>
            <p:cNvSpPr/>
            <p:nvPr/>
          </p:nvSpPr>
          <p:spPr>
            <a:xfrm>
              <a:off x="1011824" y="1793678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313;p38">
              <a:extLst>
                <a:ext uri="{FF2B5EF4-FFF2-40B4-BE49-F238E27FC236}">
                  <a16:creationId xmlns:a16="http://schemas.microsoft.com/office/drawing/2014/main" id="{78B65E83-3C7E-4089-B8D9-21BFDCF814F1}"/>
                </a:ext>
              </a:extLst>
            </p:cNvPr>
            <p:cNvSpPr/>
            <p:nvPr/>
          </p:nvSpPr>
          <p:spPr>
            <a:xfrm>
              <a:off x="946642" y="1842557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314;p38">
              <a:extLst>
                <a:ext uri="{FF2B5EF4-FFF2-40B4-BE49-F238E27FC236}">
                  <a16:creationId xmlns:a16="http://schemas.microsoft.com/office/drawing/2014/main" id="{AE83D45A-22CE-4465-B79C-C5D3BFD1BABC}"/>
                </a:ext>
              </a:extLst>
            </p:cNvPr>
            <p:cNvSpPr/>
            <p:nvPr/>
          </p:nvSpPr>
          <p:spPr>
            <a:xfrm>
              <a:off x="923869" y="1856018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315;p38">
              <a:extLst>
                <a:ext uri="{FF2B5EF4-FFF2-40B4-BE49-F238E27FC236}">
                  <a16:creationId xmlns:a16="http://schemas.microsoft.com/office/drawing/2014/main" id="{AD27D567-F024-4B06-81C6-4F74426856F9}"/>
                </a:ext>
              </a:extLst>
            </p:cNvPr>
            <p:cNvSpPr/>
            <p:nvPr/>
          </p:nvSpPr>
          <p:spPr>
            <a:xfrm>
              <a:off x="901097" y="1868433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316;p38">
              <a:extLst>
                <a:ext uri="{FF2B5EF4-FFF2-40B4-BE49-F238E27FC236}">
                  <a16:creationId xmlns:a16="http://schemas.microsoft.com/office/drawing/2014/main" id="{C507C540-B983-40C8-8929-B0A0F0942C66}"/>
                </a:ext>
              </a:extLst>
            </p:cNvPr>
            <p:cNvSpPr/>
            <p:nvPr/>
          </p:nvSpPr>
          <p:spPr>
            <a:xfrm>
              <a:off x="1154603" y="1717355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317;p38">
              <a:extLst>
                <a:ext uri="{FF2B5EF4-FFF2-40B4-BE49-F238E27FC236}">
                  <a16:creationId xmlns:a16="http://schemas.microsoft.com/office/drawing/2014/main" id="{46992209-126C-4D5A-9D93-B8D2525A2D58}"/>
                </a:ext>
              </a:extLst>
            </p:cNvPr>
            <p:cNvSpPr/>
            <p:nvPr/>
          </p:nvSpPr>
          <p:spPr>
            <a:xfrm>
              <a:off x="1131862" y="1729771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318;p38">
              <a:extLst>
                <a:ext uri="{FF2B5EF4-FFF2-40B4-BE49-F238E27FC236}">
                  <a16:creationId xmlns:a16="http://schemas.microsoft.com/office/drawing/2014/main" id="{887C8F6B-3639-4B8A-83BE-0E6D3C85B4A7}"/>
                </a:ext>
              </a:extLst>
            </p:cNvPr>
            <p:cNvSpPr/>
            <p:nvPr/>
          </p:nvSpPr>
          <p:spPr>
            <a:xfrm>
              <a:off x="1109090" y="174323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319;p38">
              <a:extLst>
                <a:ext uri="{FF2B5EF4-FFF2-40B4-BE49-F238E27FC236}">
                  <a16:creationId xmlns:a16="http://schemas.microsoft.com/office/drawing/2014/main" id="{AD9F04E8-C237-436C-91C6-105FCA0D41C7}"/>
                </a:ext>
              </a:extLst>
            </p:cNvPr>
            <p:cNvSpPr/>
            <p:nvPr/>
          </p:nvSpPr>
          <p:spPr>
            <a:xfrm>
              <a:off x="1615056" y="2159186"/>
              <a:ext cx="522564" cy="2196703"/>
            </a:xfrm>
            <a:custGeom>
              <a:avLst/>
              <a:gdLst/>
              <a:ahLst/>
              <a:cxnLst/>
              <a:rect l="l" t="t" r="r" b="b"/>
              <a:pathLst>
                <a:path w="15994" h="67234" extrusionOk="0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320;p38">
              <a:extLst>
                <a:ext uri="{FF2B5EF4-FFF2-40B4-BE49-F238E27FC236}">
                  <a16:creationId xmlns:a16="http://schemas.microsoft.com/office/drawing/2014/main" id="{FC9B5A9F-2C9F-4CC7-AA00-10DA0132DAAB}"/>
                </a:ext>
              </a:extLst>
            </p:cNvPr>
            <p:cNvSpPr/>
            <p:nvPr/>
          </p:nvSpPr>
          <p:spPr>
            <a:xfrm>
              <a:off x="1047012" y="2133309"/>
              <a:ext cx="568077" cy="2222579"/>
            </a:xfrm>
            <a:custGeom>
              <a:avLst/>
              <a:gdLst/>
              <a:ahLst/>
              <a:cxnLst/>
              <a:rect l="l" t="t" r="r" b="b"/>
              <a:pathLst>
                <a:path w="17387" h="68026" extrusionOk="0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321;p38">
              <a:extLst>
                <a:ext uri="{FF2B5EF4-FFF2-40B4-BE49-F238E27FC236}">
                  <a16:creationId xmlns:a16="http://schemas.microsoft.com/office/drawing/2014/main" id="{9CC499AB-3127-47BE-B9D7-30425913C38E}"/>
                </a:ext>
              </a:extLst>
            </p:cNvPr>
            <p:cNvSpPr/>
            <p:nvPr/>
          </p:nvSpPr>
          <p:spPr>
            <a:xfrm>
              <a:off x="1071843" y="2238253"/>
              <a:ext cx="518415" cy="2103129"/>
            </a:xfrm>
            <a:custGeom>
              <a:avLst/>
              <a:gdLst/>
              <a:ahLst/>
              <a:cxnLst/>
              <a:rect l="l" t="t" r="r" b="b"/>
              <a:pathLst>
                <a:path w="15867" h="64370" extrusionOk="0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322;p38">
              <a:extLst>
                <a:ext uri="{FF2B5EF4-FFF2-40B4-BE49-F238E27FC236}">
                  <a16:creationId xmlns:a16="http://schemas.microsoft.com/office/drawing/2014/main" id="{5331B76E-9032-4294-ADB7-8B7182776C1D}"/>
                </a:ext>
              </a:extLst>
            </p:cNvPr>
            <p:cNvSpPr/>
            <p:nvPr/>
          </p:nvSpPr>
          <p:spPr>
            <a:xfrm>
              <a:off x="1087363" y="226497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323;p38">
              <a:extLst>
                <a:ext uri="{FF2B5EF4-FFF2-40B4-BE49-F238E27FC236}">
                  <a16:creationId xmlns:a16="http://schemas.microsoft.com/office/drawing/2014/main" id="{68F69320-3B71-4E15-A1E2-39E42D691CF3}"/>
                </a:ext>
              </a:extLst>
            </p:cNvPr>
            <p:cNvSpPr/>
            <p:nvPr/>
          </p:nvSpPr>
          <p:spPr>
            <a:xfrm>
              <a:off x="1111148" y="230196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324;p38">
              <a:extLst>
                <a:ext uri="{FF2B5EF4-FFF2-40B4-BE49-F238E27FC236}">
                  <a16:creationId xmlns:a16="http://schemas.microsoft.com/office/drawing/2014/main" id="{10FAB3C1-9B24-47C1-BF48-CBCB0C39D7E0}"/>
                </a:ext>
              </a:extLst>
            </p:cNvPr>
            <p:cNvSpPr/>
            <p:nvPr/>
          </p:nvSpPr>
          <p:spPr>
            <a:xfrm>
              <a:off x="1111148" y="23278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325;p38">
              <a:extLst>
                <a:ext uri="{FF2B5EF4-FFF2-40B4-BE49-F238E27FC236}">
                  <a16:creationId xmlns:a16="http://schemas.microsoft.com/office/drawing/2014/main" id="{CFDACBED-9873-4A6C-BB8D-C5D9D666D0D8}"/>
                </a:ext>
              </a:extLst>
            </p:cNvPr>
            <p:cNvSpPr/>
            <p:nvPr/>
          </p:nvSpPr>
          <p:spPr>
            <a:xfrm>
              <a:off x="1111148" y="235473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326;p38">
              <a:extLst>
                <a:ext uri="{FF2B5EF4-FFF2-40B4-BE49-F238E27FC236}">
                  <a16:creationId xmlns:a16="http://schemas.microsoft.com/office/drawing/2014/main" id="{DDE56200-F864-4335-9A62-9F36F3524B6A}"/>
                </a:ext>
              </a:extLst>
            </p:cNvPr>
            <p:cNvSpPr/>
            <p:nvPr/>
          </p:nvSpPr>
          <p:spPr>
            <a:xfrm>
              <a:off x="1418466" y="2503194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327;p38">
              <a:extLst>
                <a:ext uri="{FF2B5EF4-FFF2-40B4-BE49-F238E27FC236}">
                  <a16:creationId xmlns:a16="http://schemas.microsoft.com/office/drawing/2014/main" id="{1736A083-4639-43D2-8C02-C13258ECBD86}"/>
                </a:ext>
              </a:extLst>
            </p:cNvPr>
            <p:cNvSpPr/>
            <p:nvPr/>
          </p:nvSpPr>
          <p:spPr>
            <a:xfrm>
              <a:off x="1468128" y="253083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328;p38">
              <a:extLst>
                <a:ext uri="{FF2B5EF4-FFF2-40B4-BE49-F238E27FC236}">
                  <a16:creationId xmlns:a16="http://schemas.microsoft.com/office/drawing/2014/main" id="{1DB51FED-2529-4FCE-B7D6-8729FDAA44A3}"/>
                </a:ext>
              </a:extLst>
            </p:cNvPr>
            <p:cNvSpPr/>
            <p:nvPr/>
          </p:nvSpPr>
          <p:spPr>
            <a:xfrm>
              <a:off x="1514686" y="255857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329;p38">
              <a:extLst>
                <a:ext uri="{FF2B5EF4-FFF2-40B4-BE49-F238E27FC236}">
                  <a16:creationId xmlns:a16="http://schemas.microsoft.com/office/drawing/2014/main" id="{23FFF285-8505-4898-8B09-6E6695C04CBF}"/>
                </a:ext>
              </a:extLst>
            </p:cNvPr>
            <p:cNvSpPr/>
            <p:nvPr/>
          </p:nvSpPr>
          <p:spPr>
            <a:xfrm>
              <a:off x="1087363" y="240318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330;p38">
              <a:extLst>
                <a:ext uri="{FF2B5EF4-FFF2-40B4-BE49-F238E27FC236}">
                  <a16:creationId xmlns:a16="http://schemas.microsoft.com/office/drawing/2014/main" id="{7599145D-8968-4AB6-8B94-B71F4D9084B2}"/>
                </a:ext>
              </a:extLst>
            </p:cNvPr>
            <p:cNvSpPr/>
            <p:nvPr/>
          </p:nvSpPr>
          <p:spPr>
            <a:xfrm>
              <a:off x="1111148" y="243958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331;p38">
              <a:extLst>
                <a:ext uri="{FF2B5EF4-FFF2-40B4-BE49-F238E27FC236}">
                  <a16:creationId xmlns:a16="http://schemas.microsoft.com/office/drawing/2014/main" id="{381995AF-220C-4889-B933-669BDA67BB69}"/>
                </a:ext>
              </a:extLst>
            </p:cNvPr>
            <p:cNvSpPr/>
            <p:nvPr/>
          </p:nvSpPr>
          <p:spPr>
            <a:xfrm>
              <a:off x="1111148" y="246647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332;p38">
              <a:extLst>
                <a:ext uri="{FF2B5EF4-FFF2-40B4-BE49-F238E27FC236}">
                  <a16:creationId xmlns:a16="http://schemas.microsoft.com/office/drawing/2014/main" id="{50D8812F-FE2E-4307-BB5E-6344174E8FC4}"/>
                </a:ext>
              </a:extLst>
            </p:cNvPr>
            <p:cNvSpPr/>
            <p:nvPr/>
          </p:nvSpPr>
          <p:spPr>
            <a:xfrm>
              <a:off x="1111148" y="24923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333;p38">
              <a:extLst>
                <a:ext uri="{FF2B5EF4-FFF2-40B4-BE49-F238E27FC236}">
                  <a16:creationId xmlns:a16="http://schemas.microsoft.com/office/drawing/2014/main" id="{F95D70CD-69DB-46F8-820A-4FBC0321E91C}"/>
                </a:ext>
              </a:extLst>
            </p:cNvPr>
            <p:cNvSpPr/>
            <p:nvPr/>
          </p:nvSpPr>
          <p:spPr>
            <a:xfrm>
              <a:off x="1419511" y="2641562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334;p38">
              <a:extLst>
                <a:ext uri="{FF2B5EF4-FFF2-40B4-BE49-F238E27FC236}">
                  <a16:creationId xmlns:a16="http://schemas.microsoft.com/office/drawing/2014/main" id="{F5605B63-84DB-4256-8B89-024F7E57AA17}"/>
                </a:ext>
              </a:extLst>
            </p:cNvPr>
            <p:cNvSpPr/>
            <p:nvPr/>
          </p:nvSpPr>
          <p:spPr>
            <a:xfrm>
              <a:off x="1467082" y="266926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335;p38">
              <a:extLst>
                <a:ext uri="{FF2B5EF4-FFF2-40B4-BE49-F238E27FC236}">
                  <a16:creationId xmlns:a16="http://schemas.microsoft.com/office/drawing/2014/main" id="{7BC151A9-57DA-4569-AE7B-2B2212DF8EB4}"/>
                </a:ext>
              </a:extLst>
            </p:cNvPr>
            <p:cNvSpPr/>
            <p:nvPr/>
          </p:nvSpPr>
          <p:spPr>
            <a:xfrm>
              <a:off x="1514686" y="269668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336;p38">
              <a:extLst>
                <a:ext uri="{FF2B5EF4-FFF2-40B4-BE49-F238E27FC236}">
                  <a16:creationId xmlns:a16="http://schemas.microsoft.com/office/drawing/2014/main" id="{7528E277-D130-4E72-AEED-1734D7302DBF}"/>
                </a:ext>
              </a:extLst>
            </p:cNvPr>
            <p:cNvSpPr/>
            <p:nvPr/>
          </p:nvSpPr>
          <p:spPr>
            <a:xfrm>
              <a:off x="1087363" y="2541813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337;p38">
              <a:extLst>
                <a:ext uri="{FF2B5EF4-FFF2-40B4-BE49-F238E27FC236}">
                  <a16:creationId xmlns:a16="http://schemas.microsoft.com/office/drawing/2014/main" id="{5263103A-2198-4398-ABB3-877272DCBD78}"/>
                </a:ext>
              </a:extLst>
            </p:cNvPr>
            <p:cNvSpPr/>
            <p:nvPr/>
          </p:nvSpPr>
          <p:spPr>
            <a:xfrm>
              <a:off x="1111148" y="25782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338;p38">
              <a:extLst>
                <a:ext uri="{FF2B5EF4-FFF2-40B4-BE49-F238E27FC236}">
                  <a16:creationId xmlns:a16="http://schemas.microsoft.com/office/drawing/2014/main" id="{0A037DAA-5FDA-4582-B791-99AAD6A38DA9}"/>
                </a:ext>
              </a:extLst>
            </p:cNvPr>
            <p:cNvSpPr/>
            <p:nvPr/>
          </p:nvSpPr>
          <p:spPr>
            <a:xfrm>
              <a:off x="1111148" y="260513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339;p38">
              <a:extLst>
                <a:ext uri="{FF2B5EF4-FFF2-40B4-BE49-F238E27FC236}">
                  <a16:creationId xmlns:a16="http://schemas.microsoft.com/office/drawing/2014/main" id="{B6D7CB2B-BC7B-4898-B558-A786BE991722}"/>
                </a:ext>
              </a:extLst>
            </p:cNvPr>
            <p:cNvSpPr/>
            <p:nvPr/>
          </p:nvSpPr>
          <p:spPr>
            <a:xfrm>
              <a:off x="1111148" y="26310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340;p38">
              <a:extLst>
                <a:ext uri="{FF2B5EF4-FFF2-40B4-BE49-F238E27FC236}">
                  <a16:creationId xmlns:a16="http://schemas.microsoft.com/office/drawing/2014/main" id="{F5461263-0810-42CA-922D-0DDEE29C1A24}"/>
                </a:ext>
              </a:extLst>
            </p:cNvPr>
            <p:cNvSpPr/>
            <p:nvPr/>
          </p:nvSpPr>
          <p:spPr>
            <a:xfrm>
              <a:off x="1419511" y="277983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341;p38">
              <a:extLst>
                <a:ext uri="{FF2B5EF4-FFF2-40B4-BE49-F238E27FC236}">
                  <a16:creationId xmlns:a16="http://schemas.microsoft.com/office/drawing/2014/main" id="{BFDE5ECD-7A35-4CCD-B526-BEDEC04F93A2}"/>
                </a:ext>
              </a:extLst>
            </p:cNvPr>
            <p:cNvSpPr/>
            <p:nvPr/>
          </p:nvSpPr>
          <p:spPr>
            <a:xfrm>
              <a:off x="1467082" y="280740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342;p38">
              <a:extLst>
                <a:ext uri="{FF2B5EF4-FFF2-40B4-BE49-F238E27FC236}">
                  <a16:creationId xmlns:a16="http://schemas.microsoft.com/office/drawing/2014/main" id="{B9FC0F1D-6763-487C-93BE-4C828601C953}"/>
                </a:ext>
              </a:extLst>
            </p:cNvPr>
            <p:cNvSpPr/>
            <p:nvPr/>
          </p:nvSpPr>
          <p:spPr>
            <a:xfrm>
              <a:off x="1515732" y="283550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343;p38">
              <a:extLst>
                <a:ext uri="{FF2B5EF4-FFF2-40B4-BE49-F238E27FC236}">
                  <a16:creationId xmlns:a16="http://schemas.microsoft.com/office/drawing/2014/main" id="{D5676A2A-E10E-475D-9956-3FB14769E3AF}"/>
                </a:ext>
              </a:extLst>
            </p:cNvPr>
            <p:cNvSpPr/>
            <p:nvPr/>
          </p:nvSpPr>
          <p:spPr>
            <a:xfrm>
              <a:off x="1087363" y="2679887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344;p38">
              <a:extLst>
                <a:ext uri="{FF2B5EF4-FFF2-40B4-BE49-F238E27FC236}">
                  <a16:creationId xmlns:a16="http://schemas.microsoft.com/office/drawing/2014/main" id="{60418687-56A3-45CA-8E99-E0A778825ECA}"/>
                </a:ext>
              </a:extLst>
            </p:cNvPr>
            <p:cNvSpPr/>
            <p:nvPr/>
          </p:nvSpPr>
          <p:spPr>
            <a:xfrm>
              <a:off x="1111148" y="27168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345;p38">
              <a:extLst>
                <a:ext uri="{FF2B5EF4-FFF2-40B4-BE49-F238E27FC236}">
                  <a16:creationId xmlns:a16="http://schemas.microsoft.com/office/drawing/2014/main" id="{77C202DC-4C5D-44FC-B477-B68D21CEC5B5}"/>
                </a:ext>
              </a:extLst>
            </p:cNvPr>
            <p:cNvSpPr/>
            <p:nvPr/>
          </p:nvSpPr>
          <p:spPr>
            <a:xfrm>
              <a:off x="1111148" y="274274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346;p38">
              <a:extLst>
                <a:ext uri="{FF2B5EF4-FFF2-40B4-BE49-F238E27FC236}">
                  <a16:creationId xmlns:a16="http://schemas.microsoft.com/office/drawing/2014/main" id="{FDB351F9-DB6A-4849-9789-FCDD0106E240}"/>
                </a:ext>
              </a:extLst>
            </p:cNvPr>
            <p:cNvSpPr/>
            <p:nvPr/>
          </p:nvSpPr>
          <p:spPr>
            <a:xfrm>
              <a:off x="1111148" y="276963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347;p38">
              <a:extLst>
                <a:ext uri="{FF2B5EF4-FFF2-40B4-BE49-F238E27FC236}">
                  <a16:creationId xmlns:a16="http://schemas.microsoft.com/office/drawing/2014/main" id="{56334977-BF92-4F02-AB13-F478BF82ED83}"/>
                </a:ext>
              </a:extLst>
            </p:cNvPr>
            <p:cNvSpPr/>
            <p:nvPr/>
          </p:nvSpPr>
          <p:spPr>
            <a:xfrm>
              <a:off x="1418466" y="291810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348;p38">
              <a:extLst>
                <a:ext uri="{FF2B5EF4-FFF2-40B4-BE49-F238E27FC236}">
                  <a16:creationId xmlns:a16="http://schemas.microsoft.com/office/drawing/2014/main" id="{7B436387-6C50-45AE-8F72-4516C4950D5C}"/>
                </a:ext>
              </a:extLst>
            </p:cNvPr>
            <p:cNvSpPr/>
            <p:nvPr/>
          </p:nvSpPr>
          <p:spPr>
            <a:xfrm>
              <a:off x="1468128" y="2946234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349;p38">
              <a:extLst>
                <a:ext uri="{FF2B5EF4-FFF2-40B4-BE49-F238E27FC236}">
                  <a16:creationId xmlns:a16="http://schemas.microsoft.com/office/drawing/2014/main" id="{E8F7E9FE-9A02-4CDE-8CF6-518FE44465CB}"/>
                </a:ext>
              </a:extLst>
            </p:cNvPr>
            <p:cNvSpPr/>
            <p:nvPr/>
          </p:nvSpPr>
          <p:spPr>
            <a:xfrm>
              <a:off x="1514686" y="297390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350;p38">
              <a:extLst>
                <a:ext uri="{FF2B5EF4-FFF2-40B4-BE49-F238E27FC236}">
                  <a16:creationId xmlns:a16="http://schemas.microsoft.com/office/drawing/2014/main" id="{3682719F-F95E-4FA8-865E-52F9223AAF31}"/>
                </a:ext>
              </a:extLst>
            </p:cNvPr>
            <p:cNvSpPr/>
            <p:nvPr/>
          </p:nvSpPr>
          <p:spPr>
            <a:xfrm>
              <a:off x="1087363" y="281854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351;p38">
              <a:extLst>
                <a:ext uri="{FF2B5EF4-FFF2-40B4-BE49-F238E27FC236}">
                  <a16:creationId xmlns:a16="http://schemas.microsoft.com/office/drawing/2014/main" id="{5A84EF75-4D1E-4E9E-95DC-8091DFA18AD8}"/>
                </a:ext>
              </a:extLst>
            </p:cNvPr>
            <p:cNvSpPr/>
            <p:nvPr/>
          </p:nvSpPr>
          <p:spPr>
            <a:xfrm>
              <a:off x="1111148" y="285553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352;p38">
              <a:extLst>
                <a:ext uri="{FF2B5EF4-FFF2-40B4-BE49-F238E27FC236}">
                  <a16:creationId xmlns:a16="http://schemas.microsoft.com/office/drawing/2014/main" id="{1C43C72B-D4DA-43E5-B017-D1339D282A14}"/>
                </a:ext>
              </a:extLst>
            </p:cNvPr>
            <p:cNvSpPr/>
            <p:nvPr/>
          </p:nvSpPr>
          <p:spPr>
            <a:xfrm>
              <a:off x="1111148" y="28814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353;p38">
              <a:extLst>
                <a:ext uri="{FF2B5EF4-FFF2-40B4-BE49-F238E27FC236}">
                  <a16:creationId xmlns:a16="http://schemas.microsoft.com/office/drawing/2014/main" id="{4EBBF013-2F86-4DB2-8306-83625E56336A}"/>
                </a:ext>
              </a:extLst>
            </p:cNvPr>
            <p:cNvSpPr/>
            <p:nvPr/>
          </p:nvSpPr>
          <p:spPr>
            <a:xfrm>
              <a:off x="1111148" y="290830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354;p38">
              <a:extLst>
                <a:ext uri="{FF2B5EF4-FFF2-40B4-BE49-F238E27FC236}">
                  <a16:creationId xmlns:a16="http://schemas.microsoft.com/office/drawing/2014/main" id="{60070A89-EDE1-4EE1-8371-FD04AFEDF995}"/>
                </a:ext>
              </a:extLst>
            </p:cNvPr>
            <p:cNvSpPr/>
            <p:nvPr/>
          </p:nvSpPr>
          <p:spPr>
            <a:xfrm>
              <a:off x="1418466" y="305676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355;p38">
              <a:extLst>
                <a:ext uri="{FF2B5EF4-FFF2-40B4-BE49-F238E27FC236}">
                  <a16:creationId xmlns:a16="http://schemas.microsoft.com/office/drawing/2014/main" id="{8A4F7F2E-46BE-4E56-96D7-360458C8BB77}"/>
                </a:ext>
              </a:extLst>
            </p:cNvPr>
            <p:cNvSpPr/>
            <p:nvPr/>
          </p:nvSpPr>
          <p:spPr>
            <a:xfrm>
              <a:off x="1468128" y="308440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356;p38">
              <a:extLst>
                <a:ext uri="{FF2B5EF4-FFF2-40B4-BE49-F238E27FC236}">
                  <a16:creationId xmlns:a16="http://schemas.microsoft.com/office/drawing/2014/main" id="{F91139D5-54C4-4D90-9D3F-6B347A10C20D}"/>
                </a:ext>
              </a:extLst>
            </p:cNvPr>
            <p:cNvSpPr/>
            <p:nvPr/>
          </p:nvSpPr>
          <p:spPr>
            <a:xfrm>
              <a:off x="1514686" y="3112145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357;p38">
              <a:extLst>
                <a:ext uri="{FF2B5EF4-FFF2-40B4-BE49-F238E27FC236}">
                  <a16:creationId xmlns:a16="http://schemas.microsoft.com/office/drawing/2014/main" id="{40DEFE24-4607-4901-A223-B075F0CAC8D4}"/>
                </a:ext>
              </a:extLst>
            </p:cNvPr>
            <p:cNvSpPr/>
            <p:nvPr/>
          </p:nvSpPr>
          <p:spPr>
            <a:xfrm>
              <a:off x="1087363" y="295675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358;p38">
              <a:extLst>
                <a:ext uri="{FF2B5EF4-FFF2-40B4-BE49-F238E27FC236}">
                  <a16:creationId xmlns:a16="http://schemas.microsoft.com/office/drawing/2014/main" id="{93070692-C907-417A-9B7A-473B17D3EDB3}"/>
                </a:ext>
              </a:extLst>
            </p:cNvPr>
            <p:cNvSpPr/>
            <p:nvPr/>
          </p:nvSpPr>
          <p:spPr>
            <a:xfrm>
              <a:off x="1111148" y="299315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359;p38">
              <a:extLst>
                <a:ext uri="{FF2B5EF4-FFF2-40B4-BE49-F238E27FC236}">
                  <a16:creationId xmlns:a16="http://schemas.microsoft.com/office/drawing/2014/main" id="{3A099DFD-B2CF-42F2-B957-357AEFD9994B}"/>
                </a:ext>
              </a:extLst>
            </p:cNvPr>
            <p:cNvSpPr/>
            <p:nvPr/>
          </p:nvSpPr>
          <p:spPr>
            <a:xfrm>
              <a:off x="1111148" y="30200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360;p38">
              <a:extLst>
                <a:ext uri="{FF2B5EF4-FFF2-40B4-BE49-F238E27FC236}">
                  <a16:creationId xmlns:a16="http://schemas.microsoft.com/office/drawing/2014/main" id="{09A9311A-9ABC-4B50-9332-6E2C0CA19882}"/>
                </a:ext>
              </a:extLst>
            </p:cNvPr>
            <p:cNvSpPr/>
            <p:nvPr/>
          </p:nvSpPr>
          <p:spPr>
            <a:xfrm>
              <a:off x="1111148" y="30459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361;p38">
              <a:extLst>
                <a:ext uri="{FF2B5EF4-FFF2-40B4-BE49-F238E27FC236}">
                  <a16:creationId xmlns:a16="http://schemas.microsoft.com/office/drawing/2014/main" id="{F741E9F2-6F7D-4429-BB2E-8F9505495B2E}"/>
                </a:ext>
              </a:extLst>
            </p:cNvPr>
            <p:cNvSpPr/>
            <p:nvPr/>
          </p:nvSpPr>
          <p:spPr>
            <a:xfrm>
              <a:off x="1419511" y="319513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362;p38">
              <a:extLst>
                <a:ext uri="{FF2B5EF4-FFF2-40B4-BE49-F238E27FC236}">
                  <a16:creationId xmlns:a16="http://schemas.microsoft.com/office/drawing/2014/main" id="{49B494FD-4421-4BA0-BE3A-D756951E6170}"/>
                </a:ext>
              </a:extLst>
            </p:cNvPr>
            <p:cNvSpPr/>
            <p:nvPr/>
          </p:nvSpPr>
          <p:spPr>
            <a:xfrm>
              <a:off x="1467082" y="322283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363;p38">
              <a:extLst>
                <a:ext uri="{FF2B5EF4-FFF2-40B4-BE49-F238E27FC236}">
                  <a16:creationId xmlns:a16="http://schemas.microsoft.com/office/drawing/2014/main" id="{1052D38D-130F-47D1-8F04-2B6DDBDC56C0}"/>
                </a:ext>
              </a:extLst>
            </p:cNvPr>
            <p:cNvSpPr/>
            <p:nvPr/>
          </p:nvSpPr>
          <p:spPr>
            <a:xfrm>
              <a:off x="1515732" y="325061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364;p38">
              <a:extLst>
                <a:ext uri="{FF2B5EF4-FFF2-40B4-BE49-F238E27FC236}">
                  <a16:creationId xmlns:a16="http://schemas.microsoft.com/office/drawing/2014/main" id="{7296D4F4-06C6-4157-A19D-AF4402BA253A}"/>
                </a:ext>
              </a:extLst>
            </p:cNvPr>
            <p:cNvSpPr/>
            <p:nvPr/>
          </p:nvSpPr>
          <p:spPr>
            <a:xfrm>
              <a:off x="1087363" y="3094991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365;p38">
              <a:extLst>
                <a:ext uri="{FF2B5EF4-FFF2-40B4-BE49-F238E27FC236}">
                  <a16:creationId xmlns:a16="http://schemas.microsoft.com/office/drawing/2014/main" id="{0D869D38-CCE6-49BF-8818-72CCD88855AE}"/>
                </a:ext>
              </a:extLst>
            </p:cNvPr>
            <p:cNvSpPr/>
            <p:nvPr/>
          </p:nvSpPr>
          <p:spPr>
            <a:xfrm>
              <a:off x="1111148" y="313178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366;p38">
              <a:extLst>
                <a:ext uri="{FF2B5EF4-FFF2-40B4-BE49-F238E27FC236}">
                  <a16:creationId xmlns:a16="http://schemas.microsoft.com/office/drawing/2014/main" id="{3F729D8A-EE37-4BE3-8582-B20BFDDD4793}"/>
                </a:ext>
              </a:extLst>
            </p:cNvPr>
            <p:cNvSpPr/>
            <p:nvPr/>
          </p:nvSpPr>
          <p:spPr>
            <a:xfrm>
              <a:off x="1111148" y="315870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367;p38">
              <a:extLst>
                <a:ext uri="{FF2B5EF4-FFF2-40B4-BE49-F238E27FC236}">
                  <a16:creationId xmlns:a16="http://schemas.microsoft.com/office/drawing/2014/main" id="{0A78CEA4-39F8-4B9D-9040-40AB27BD3DE6}"/>
                </a:ext>
              </a:extLst>
            </p:cNvPr>
            <p:cNvSpPr/>
            <p:nvPr/>
          </p:nvSpPr>
          <p:spPr>
            <a:xfrm>
              <a:off x="1111148" y="31845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368;p38">
              <a:extLst>
                <a:ext uri="{FF2B5EF4-FFF2-40B4-BE49-F238E27FC236}">
                  <a16:creationId xmlns:a16="http://schemas.microsoft.com/office/drawing/2014/main" id="{3C9483D6-86C7-4986-811C-497179D2B33C}"/>
                </a:ext>
              </a:extLst>
            </p:cNvPr>
            <p:cNvSpPr/>
            <p:nvPr/>
          </p:nvSpPr>
          <p:spPr>
            <a:xfrm>
              <a:off x="1418466" y="333356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369;p38">
              <a:extLst>
                <a:ext uri="{FF2B5EF4-FFF2-40B4-BE49-F238E27FC236}">
                  <a16:creationId xmlns:a16="http://schemas.microsoft.com/office/drawing/2014/main" id="{F35F5C19-9F6F-4896-9A36-9B004BAAB3CF}"/>
                </a:ext>
              </a:extLst>
            </p:cNvPr>
            <p:cNvSpPr/>
            <p:nvPr/>
          </p:nvSpPr>
          <p:spPr>
            <a:xfrm>
              <a:off x="1467082" y="336097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370;p38">
              <a:extLst>
                <a:ext uri="{FF2B5EF4-FFF2-40B4-BE49-F238E27FC236}">
                  <a16:creationId xmlns:a16="http://schemas.microsoft.com/office/drawing/2014/main" id="{36769CF7-C33B-4F61-8A7F-F7A9342F660F}"/>
                </a:ext>
              </a:extLst>
            </p:cNvPr>
            <p:cNvSpPr/>
            <p:nvPr/>
          </p:nvSpPr>
          <p:spPr>
            <a:xfrm>
              <a:off x="1515732" y="338907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371;p38">
              <a:extLst>
                <a:ext uri="{FF2B5EF4-FFF2-40B4-BE49-F238E27FC236}">
                  <a16:creationId xmlns:a16="http://schemas.microsoft.com/office/drawing/2014/main" id="{3FD043A6-4A53-43E0-BE9E-E127AD485534}"/>
                </a:ext>
              </a:extLst>
            </p:cNvPr>
            <p:cNvSpPr/>
            <p:nvPr/>
          </p:nvSpPr>
          <p:spPr>
            <a:xfrm>
              <a:off x="1087363" y="3233458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372;p38">
              <a:extLst>
                <a:ext uri="{FF2B5EF4-FFF2-40B4-BE49-F238E27FC236}">
                  <a16:creationId xmlns:a16="http://schemas.microsoft.com/office/drawing/2014/main" id="{0CAF8671-8E66-4DBB-9989-89CD78485737}"/>
                </a:ext>
              </a:extLst>
            </p:cNvPr>
            <p:cNvSpPr/>
            <p:nvPr/>
          </p:nvSpPr>
          <p:spPr>
            <a:xfrm>
              <a:off x="1111148" y="32704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373;p38">
              <a:extLst>
                <a:ext uri="{FF2B5EF4-FFF2-40B4-BE49-F238E27FC236}">
                  <a16:creationId xmlns:a16="http://schemas.microsoft.com/office/drawing/2014/main" id="{C398C7FB-BC96-4B65-84F7-520D4691D6EF}"/>
                </a:ext>
              </a:extLst>
            </p:cNvPr>
            <p:cNvSpPr/>
            <p:nvPr/>
          </p:nvSpPr>
          <p:spPr>
            <a:xfrm>
              <a:off x="1111148" y="329631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374;p38">
              <a:extLst>
                <a:ext uri="{FF2B5EF4-FFF2-40B4-BE49-F238E27FC236}">
                  <a16:creationId xmlns:a16="http://schemas.microsoft.com/office/drawing/2014/main" id="{EB5442F6-91A5-421A-BBF0-1DF4D6EF0D43}"/>
                </a:ext>
              </a:extLst>
            </p:cNvPr>
            <p:cNvSpPr/>
            <p:nvPr/>
          </p:nvSpPr>
          <p:spPr>
            <a:xfrm>
              <a:off x="1111148" y="33232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375;p38">
              <a:extLst>
                <a:ext uri="{FF2B5EF4-FFF2-40B4-BE49-F238E27FC236}">
                  <a16:creationId xmlns:a16="http://schemas.microsoft.com/office/drawing/2014/main" id="{1B025FF7-387E-4AB7-9CBF-2647DAE32AA1}"/>
                </a:ext>
              </a:extLst>
            </p:cNvPr>
            <p:cNvSpPr/>
            <p:nvPr/>
          </p:nvSpPr>
          <p:spPr>
            <a:xfrm>
              <a:off x="1418466" y="34716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376;p38">
              <a:extLst>
                <a:ext uri="{FF2B5EF4-FFF2-40B4-BE49-F238E27FC236}">
                  <a16:creationId xmlns:a16="http://schemas.microsoft.com/office/drawing/2014/main" id="{B018BBCA-0360-4809-9AA1-152D3D886164}"/>
                </a:ext>
              </a:extLst>
            </p:cNvPr>
            <p:cNvSpPr/>
            <p:nvPr/>
          </p:nvSpPr>
          <p:spPr>
            <a:xfrm>
              <a:off x="1468128" y="349980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377;p38">
              <a:extLst>
                <a:ext uri="{FF2B5EF4-FFF2-40B4-BE49-F238E27FC236}">
                  <a16:creationId xmlns:a16="http://schemas.microsoft.com/office/drawing/2014/main" id="{8E0B8473-13F2-459A-BE5B-0078BB1AE234}"/>
                </a:ext>
              </a:extLst>
            </p:cNvPr>
            <p:cNvSpPr/>
            <p:nvPr/>
          </p:nvSpPr>
          <p:spPr>
            <a:xfrm>
              <a:off x="1514686" y="352747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378;p38">
              <a:extLst>
                <a:ext uri="{FF2B5EF4-FFF2-40B4-BE49-F238E27FC236}">
                  <a16:creationId xmlns:a16="http://schemas.microsoft.com/office/drawing/2014/main" id="{72D1A00B-229F-4542-8216-62E5453FB43C}"/>
                </a:ext>
              </a:extLst>
            </p:cNvPr>
            <p:cNvSpPr/>
            <p:nvPr/>
          </p:nvSpPr>
          <p:spPr>
            <a:xfrm>
              <a:off x="1087363" y="3371662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379;p38">
              <a:extLst>
                <a:ext uri="{FF2B5EF4-FFF2-40B4-BE49-F238E27FC236}">
                  <a16:creationId xmlns:a16="http://schemas.microsoft.com/office/drawing/2014/main" id="{EDFAEF77-6D17-45C3-93D4-192807045A84}"/>
                </a:ext>
              </a:extLst>
            </p:cNvPr>
            <p:cNvSpPr/>
            <p:nvPr/>
          </p:nvSpPr>
          <p:spPr>
            <a:xfrm>
              <a:off x="1111148" y="34091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380;p38">
              <a:extLst>
                <a:ext uri="{FF2B5EF4-FFF2-40B4-BE49-F238E27FC236}">
                  <a16:creationId xmlns:a16="http://schemas.microsoft.com/office/drawing/2014/main" id="{C12E0AA5-942E-45FF-A18B-CA0D8820B21C}"/>
                </a:ext>
              </a:extLst>
            </p:cNvPr>
            <p:cNvSpPr/>
            <p:nvPr/>
          </p:nvSpPr>
          <p:spPr>
            <a:xfrm>
              <a:off x="1111148" y="343494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381;p38">
              <a:extLst>
                <a:ext uri="{FF2B5EF4-FFF2-40B4-BE49-F238E27FC236}">
                  <a16:creationId xmlns:a16="http://schemas.microsoft.com/office/drawing/2014/main" id="{448EA429-30DE-4EBD-B021-F2B2DA49ACA3}"/>
                </a:ext>
              </a:extLst>
            </p:cNvPr>
            <p:cNvSpPr/>
            <p:nvPr/>
          </p:nvSpPr>
          <p:spPr>
            <a:xfrm>
              <a:off x="1111148" y="346187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382;p38">
              <a:extLst>
                <a:ext uri="{FF2B5EF4-FFF2-40B4-BE49-F238E27FC236}">
                  <a16:creationId xmlns:a16="http://schemas.microsoft.com/office/drawing/2014/main" id="{FB38E17D-2684-49B8-BAB2-DA793C8EEBB8}"/>
                </a:ext>
              </a:extLst>
            </p:cNvPr>
            <p:cNvSpPr/>
            <p:nvPr/>
          </p:nvSpPr>
          <p:spPr>
            <a:xfrm>
              <a:off x="1418466" y="3610335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383;p38">
              <a:extLst>
                <a:ext uri="{FF2B5EF4-FFF2-40B4-BE49-F238E27FC236}">
                  <a16:creationId xmlns:a16="http://schemas.microsoft.com/office/drawing/2014/main" id="{5F24268E-99D0-49F6-88A7-FB380D2C5347}"/>
                </a:ext>
              </a:extLst>
            </p:cNvPr>
            <p:cNvSpPr/>
            <p:nvPr/>
          </p:nvSpPr>
          <p:spPr>
            <a:xfrm>
              <a:off x="1467082" y="363774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384;p38">
              <a:extLst>
                <a:ext uri="{FF2B5EF4-FFF2-40B4-BE49-F238E27FC236}">
                  <a16:creationId xmlns:a16="http://schemas.microsoft.com/office/drawing/2014/main" id="{739E7770-39D0-47E5-AA74-CA4FEDA9E986}"/>
                </a:ext>
              </a:extLst>
            </p:cNvPr>
            <p:cNvSpPr/>
            <p:nvPr/>
          </p:nvSpPr>
          <p:spPr>
            <a:xfrm>
              <a:off x="1514686" y="366568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385;p38">
              <a:extLst>
                <a:ext uri="{FF2B5EF4-FFF2-40B4-BE49-F238E27FC236}">
                  <a16:creationId xmlns:a16="http://schemas.microsoft.com/office/drawing/2014/main" id="{650BE0C1-1B7E-4EFB-BDE1-10A9F06EB75C}"/>
                </a:ext>
              </a:extLst>
            </p:cNvPr>
            <p:cNvSpPr/>
            <p:nvPr/>
          </p:nvSpPr>
          <p:spPr>
            <a:xfrm>
              <a:off x="1087363" y="3510324"/>
              <a:ext cx="487376" cy="387757"/>
            </a:xfrm>
            <a:custGeom>
              <a:avLst/>
              <a:gdLst/>
              <a:ahLst/>
              <a:cxnLst/>
              <a:rect l="l" t="t" r="r" b="b"/>
              <a:pathLst>
                <a:path w="14917" h="11868" extrusionOk="0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386;p38">
              <a:extLst>
                <a:ext uri="{FF2B5EF4-FFF2-40B4-BE49-F238E27FC236}">
                  <a16:creationId xmlns:a16="http://schemas.microsoft.com/office/drawing/2014/main" id="{00520D9A-D95A-469E-8586-4015C38D99E4}"/>
                </a:ext>
              </a:extLst>
            </p:cNvPr>
            <p:cNvSpPr/>
            <p:nvPr/>
          </p:nvSpPr>
          <p:spPr>
            <a:xfrm>
              <a:off x="1111148" y="35467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4387;p38">
              <a:extLst>
                <a:ext uri="{FF2B5EF4-FFF2-40B4-BE49-F238E27FC236}">
                  <a16:creationId xmlns:a16="http://schemas.microsoft.com/office/drawing/2014/main" id="{D885A107-89AC-4CC8-8C5C-55317A7EE721}"/>
                </a:ext>
              </a:extLst>
            </p:cNvPr>
            <p:cNvSpPr/>
            <p:nvPr/>
          </p:nvSpPr>
          <p:spPr>
            <a:xfrm>
              <a:off x="1111148" y="35736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4388;p38">
              <a:extLst>
                <a:ext uri="{FF2B5EF4-FFF2-40B4-BE49-F238E27FC236}">
                  <a16:creationId xmlns:a16="http://schemas.microsoft.com/office/drawing/2014/main" id="{CA28A557-7454-4B42-926A-4757A3B40904}"/>
                </a:ext>
              </a:extLst>
            </p:cNvPr>
            <p:cNvSpPr/>
            <p:nvPr/>
          </p:nvSpPr>
          <p:spPr>
            <a:xfrm>
              <a:off x="1111148" y="359948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4389;p38">
              <a:extLst>
                <a:ext uri="{FF2B5EF4-FFF2-40B4-BE49-F238E27FC236}">
                  <a16:creationId xmlns:a16="http://schemas.microsoft.com/office/drawing/2014/main" id="{558635C5-076F-4288-9752-29633F908786}"/>
                </a:ext>
              </a:extLst>
            </p:cNvPr>
            <p:cNvSpPr/>
            <p:nvPr/>
          </p:nvSpPr>
          <p:spPr>
            <a:xfrm>
              <a:off x="1419511" y="374870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4390;p38">
              <a:extLst>
                <a:ext uri="{FF2B5EF4-FFF2-40B4-BE49-F238E27FC236}">
                  <a16:creationId xmlns:a16="http://schemas.microsoft.com/office/drawing/2014/main" id="{ABCE4721-6A2D-460C-8222-4A86E1CEFF7A}"/>
                </a:ext>
              </a:extLst>
            </p:cNvPr>
            <p:cNvSpPr/>
            <p:nvPr/>
          </p:nvSpPr>
          <p:spPr>
            <a:xfrm>
              <a:off x="1467082" y="377640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4391;p38">
              <a:extLst>
                <a:ext uri="{FF2B5EF4-FFF2-40B4-BE49-F238E27FC236}">
                  <a16:creationId xmlns:a16="http://schemas.microsoft.com/office/drawing/2014/main" id="{B0C903E7-3105-43C8-B997-10E00095712A}"/>
                </a:ext>
              </a:extLst>
            </p:cNvPr>
            <p:cNvSpPr/>
            <p:nvPr/>
          </p:nvSpPr>
          <p:spPr>
            <a:xfrm>
              <a:off x="1515732" y="380418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4392;p38">
              <a:extLst>
                <a:ext uri="{FF2B5EF4-FFF2-40B4-BE49-F238E27FC236}">
                  <a16:creationId xmlns:a16="http://schemas.microsoft.com/office/drawing/2014/main" id="{6BC40EC3-8D2C-40A8-8716-6C4B02EDD612}"/>
                </a:ext>
              </a:extLst>
            </p:cNvPr>
            <p:cNvSpPr/>
            <p:nvPr/>
          </p:nvSpPr>
          <p:spPr>
            <a:xfrm>
              <a:off x="1087363" y="3648562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4393;p38">
              <a:extLst>
                <a:ext uri="{FF2B5EF4-FFF2-40B4-BE49-F238E27FC236}">
                  <a16:creationId xmlns:a16="http://schemas.microsoft.com/office/drawing/2014/main" id="{06FF93E0-E148-4881-941F-DDB6276ED7A8}"/>
                </a:ext>
              </a:extLst>
            </p:cNvPr>
            <p:cNvSpPr/>
            <p:nvPr/>
          </p:nvSpPr>
          <p:spPr>
            <a:xfrm>
              <a:off x="1111148" y="36853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4394;p38">
              <a:extLst>
                <a:ext uri="{FF2B5EF4-FFF2-40B4-BE49-F238E27FC236}">
                  <a16:creationId xmlns:a16="http://schemas.microsoft.com/office/drawing/2014/main" id="{36D5184C-117C-4561-8D03-3D1A3021374E}"/>
                </a:ext>
              </a:extLst>
            </p:cNvPr>
            <p:cNvSpPr/>
            <p:nvPr/>
          </p:nvSpPr>
          <p:spPr>
            <a:xfrm>
              <a:off x="1111148" y="37122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4395;p38">
              <a:extLst>
                <a:ext uri="{FF2B5EF4-FFF2-40B4-BE49-F238E27FC236}">
                  <a16:creationId xmlns:a16="http://schemas.microsoft.com/office/drawing/2014/main" id="{63F47613-A2B3-46E2-AE1F-8E4397D269FE}"/>
                </a:ext>
              </a:extLst>
            </p:cNvPr>
            <p:cNvSpPr/>
            <p:nvPr/>
          </p:nvSpPr>
          <p:spPr>
            <a:xfrm>
              <a:off x="1111148" y="373811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4396;p38">
              <a:extLst>
                <a:ext uri="{FF2B5EF4-FFF2-40B4-BE49-F238E27FC236}">
                  <a16:creationId xmlns:a16="http://schemas.microsoft.com/office/drawing/2014/main" id="{18E5351C-A134-4EB5-B9FA-BC3DE58AF53E}"/>
                </a:ext>
              </a:extLst>
            </p:cNvPr>
            <p:cNvSpPr/>
            <p:nvPr/>
          </p:nvSpPr>
          <p:spPr>
            <a:xfrm>
              <a:off x="1418466" y="3887136"/>
              <a:ext cx="23818" cy="27968"/>
            </a:xfrm>
            <a:custGeom>
              <a:avLst/>
              <a:gdLst/>
              <a:ahLst/>
              <a:cxnLst/>
              <a:rect l="l" t="t" r="r" b="b"/>
              <a:pathLst>
                <a:path w="729" h="856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397;p38">
              <a:extLst>
                <a:ext uri="{FF2B5EF4-FFF2-40B4-BE49-F238E27FC236}">
                  <a16:creationId xmlns:a16="http://schemas.microsoft.com/office/drawing/2014/main" id="{CB2E3FC9-FB80-4DF2-805A-632D1B12C6A4}"/>
                </a:ext>
              </a:extLst>
            </p:cNvPr>
            <p:cNvSpPr/>
            <p:nvPr/>
          </p:nvSpPr>
          <p:spPr>
            <a:xfrm>
              <a:off x="1467082" y="391454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398;p38">
              <a:extLst>
                <a:ext uri="{FF2B5EF4-FFF2-40B4-BE49-F238E27FC236}">
                  <a16:creationId xmlns:a16="http://schemas.microsoft.com/office/drawing/2014/main" id="{03177958-E661-4B81-B809-586A26D7ADF2}"/>
                </a:ext>
              </a:extLst>
            </p:cNvPr>
            <p:cNvSpPr/>
            <p:nvPr/>
          </p:nvSpPr>
          <p:spPr>
            <a:xfrm>
              <a:off x="1515732" y="394264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399;p38">
              <a:extLst>
                <a:ext uri="{FF2B5EF4-FFF2-40B4-BE49-F238E27FC236}">
                  <a16:creationId xmlns:a16="http://schemas.microsoft.com/office/drawing/2014/main" id="{D04296F1-CAA8-49AD-B63B-13A0AC5857D5}"/>
                </a:ext>
              </a:extLst>
            </p:cNvPr>
            <p:cNvSpPr/>
            <p:nvPr/>
          </p:nvSpPr>
          <p:spPr>
            <a:xfrm>
              <a:off x="1087363" y="3787028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4400;p38">
              <a:extLst>
                <a:ext uri="{FF2B5EF4-FFF2-40B4-BE49-F238E27FC236}">
                  <a16:creationId xmlns:a16="http://schemas.microsoft.com/office/drawing/2014/main" id="{3999D8D8-DC84-4CD3-8A59-06D8BED97047}"/>
                </a:ext>
              </a:extLst>
            </p:cNvPr>
            <p:cNvSpPr/>
            <p:nvPr/>
          </p:nvSpPr>
          <p:spPr>
            <a:xfrm>
              <a:off x="1111148" y="38240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4401;p38">
              <a:extLst>
                <a:ext uri="{FF2B5EF4-FFF2-40B4-BE49-F238E27FC236}">
                  <a16:creationId xmlns:a16="http://schemas.microsoft.com/office/drawing/2014/main" id="{CF69C875-A932-462F-A68D-5CBE792B06F4}"/>
                </a:ext>
              </a:extLst>
            </p:cNvPr>
            <p:cNvSpPr/>
            <p:nvPr/>
          </p:nvSpPr>
          <p:spPr>
            <a:xfrm>
              <a:off x="1111148" y="3849890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4402;p38">
              <a:extLst>
                <a:ext uri="{FF2B5EF4-FFF2-40B4-BE49-F238E27FC236}">
                  <a16:creationId xmlns:a16="http://schemas.microsoft.com/office/drawing/2014/main" id="{D97986C7-A1C3-423B-B5D5-F70068859288}"/>
                </a:ext>
              </a:extLst>
            </p:cNvPr>
            <p:cNvSpPr/>
            <p:nvPr/>
          </p:nvSpPr>
          <p:spPr>
            <a:xfrm>
              <a:off x="1111148" y="38767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4403;p38">
              <a:extLst>
                <a:ext uri="{FF2B5EF4-FFF2-40B4-BE49-F238E27FC236}">
                  <a16:creationId xmlns:a16="http://schemas.microsoft.com/office/drawing/2014/main" id="{2EDECC71-D765-4BCF-94F2-C2F0F0F44BE4}"/>
                </a:ext>
              </a:extLst>
            </p:cNvPr>
            <p:cNvSpPr/>
            <p:nvPr/>
          </p:nvSpPr>
          <p:spPr>
            <a:xfrm>
              <a:off x="1418466" y="40252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404;p38">
              <a:extLst>
                <a:ext uri="{FF2B5EF4-FFF2-40B4-BE49-F238E27FC236}">
                  <a16:creationId xmlns:a16="http://schemas.microsoft.com/office/drawing/2014/main" id="{9F3003E5-981E-4EA7-8ECE-75A810DEC064}"/>
                </a:ext>
              </a:extLst>
            </p:cNvPr>
            <p:cNvSpPr/>
            <p:nvPr/>
          </p:nvSpPr>
          <p:spPr>
            <a:xfrm>
              <a:off x="1468128" y="4053341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405;p38">
              <a:extLst>
                <a:ext uri="{FF2B5EF4-FFF2-40B4-BE49-F238E27FC236}">
                  <a16:creationId xmlns:a16="http://schemas.microsoft.com/office/drawing/2014/main" id="{DD5B3A55-FBC6-4140-8DB4-A258F32B23BE}"/>
                </a:ext>
              </a:extLst>
            </p:cNvPr>
            <p:cNvSpPr/>
            <p:nvPr/>
          </p:nvSpPr>
          <p:spPr>
            <a:xfrm>
              <a:off x="1514686" y="408104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406;p38">
              <a:extLst>
                <a:ext uri="{FF2B5EF4-FFF2-40B4-BE49-F238E27FC236}">
                  <a16:creationId xmlns:a16="http://schemas.microsoft.com/office/drawing/2014/main" id="{60CC24A4-2C4B-4F39-AC61-A12D955DF307}"/>
                </a:ext>
              </a:extLst>
            </p:cNvPr>
            <p:cNvSpPr/>
            <p:nvPr/>
          </p:nvSpPr>
          <p:spPr>
            <a:xfrm>
              <a:off x="1642991" y="2262071"/>
              <a:ext cx="472902" cy="2076207"/>
            </a:xfrm>
            <a:custGeom>
              <a:avLst/>
              <a:gdLst/>
              <a:ahLst/>
              <a:cxnLst/>
              <a:rect l="l" t="t" r="r" b="b"/>
              <a:pathLst>
                <a:path w="14474" h="63546" extrusionOk="0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4407;p38">
              <a:extLst>
                <a:ext uri="{FF2B5EF4-FFF2-40B4-BE49-F238E27FC236}">
                  <a16:creationId xmlns:a16="http://schemas.microsoft.com/office/drawing/2014/main" id="{2D2C41F5-ABA7-45C5-BCA6-470BDFC3696B}"/>
                </a:ext>
              </a:extLst>
            </p:cNvPr>
            <p:cNvSpPr/>
            <p:nvPr/>
          </p:nvSpPr>
          <p:spPr>
            <a:xfrm>
              <a:off x="1658511" y="2288798"/>
              <a:ext cx="441863" cy="360574"/>
            </a:xfrm>
            <a:custGeom>
              <a:avLst/>
              <a:gdLst/>
              <a:ahLst/>
              <a:cxnLst/>
              <a:rect l="l" t="t" r="r" b="b"/>
              <a:pathLst>
                <a:path w="13524" h="11036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4408;p38">
              <a:extLst>
                <a:ext uri="{FF2B5EF4-FFF2-40B4-BE49-F238E27FC236}">
                  <a16:creationId xmlns:a16="http://schemas.microsoft.com/office/drawing/2014/main" id="{EA433715-89AA-4D08-A2B3-3A3241E3DCF1}"/>
                </a:ext>
              </a:extLst>
            </p:cNvPr>
            <p:cNvSpPr/>
            <p:nvPr/>
          </p:nvSpPr>
          <p:spPr>
            <a:xfrm>
              <a:off x="1658511" y="242697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4409;p38">
              <a:extLst>
                <a:ext uri="{FF2B5EF4-FFF2-40B4-BE49-F238E27FC236}">
                  <a16:creationId xmlns:a16="http://schemas.microsoft.com/office/drawing/2014/main" id="{605135DA-A1D7-4B66-B6F2-E96F8574AC35}"/>
                </a:ext>
              </a:extLst>
            </p:cNvPr>
            <p:cNvSpPr/>
            <p:nvPr/>
          </p:nvSpPr>
          <p:spPr>
            <a:xfrm>
              <a:off x="1658511" y="2565240"/>
              <a:ext cx="441863" cy="361260"/>
            </a:xfrm>
            <a:custGeom>
              <a:avLst/>
              <a:gdLst/>
              <a:ahLst/>
              <a:cxnLst/>
              <a:rect l="l" t="t" r="r" b="b"/>
              <a:pathLst>
                <a:path w="13524" h="11057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4410;p38">
              <a:extLst>
                <a:ext uri="{FF2B5EF4-FFF2-40B4-BE49-F238E27FC236}">
                  <a16:creationId xmlns:a16="http://schemas.microsoft.com/office/drawing/2014/main" id="{26ECF338-0D2E-42A1-B1E1-A43988D71A03}"/>
                </a:ext>
              </a:extLst>
            </p:cNvPr>
            <p:cNvSpPr/>
            <p:nvPr/>
          </p:nvSpPr>
          <p:spPr>
            <a:xfrm>
              <a:off x="1658511" y="2703706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4411;p38">
              <a:extLst>
                <a:ext uri="{FF2B5EF4-FFF2-40B4-BE49-F238E27FC236}">
                  <a16:creationId xmlns:a16="http://schemas.microsoft.com/office/drawing/2014/main" id="{B52F18DB-5756-4B87-A9B5-0DC21387BCAA}"/>
                </a:ext>
              </a:extLst>
            </p:cNvPr>
            <p:cNvSpPr/>
            <p:nvPr/>
          </p:nvSpPr>
          <p:spPr>
            <a:xfrm>
              <a:off x="1658511" y="284233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4412;p38">
              <a:extLst>
                <a:ext uri="{FF2B5EF4-FFF2-40B4-BE49-F238E27FC236}">
                  <a16:creationId xmlns:a16="http://schemas.microsoft.com/office/drawing/2014/main" id="{B5C86D1A-73E5-491C-BDCC-38AEEA7C8065}"/>
                </a:ext>
              </a:extLst>
            </p:cNvPr>
            <p:cNvSpPr/>
            <p:nvPr/>
          </p:nvSpPr>
          <p:spPr>
            <a:xfrm>
              <a:off x="1658511" y="298054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4413;p38">
              <a:extLst>
                <a:ext uri="{FF2B5EF4-FFF2-40B4-BE49-F238E27FC236}">
                  <a16:creationId xmlns:a16="http://schemas.microsoft.com/office/drawing/2014/main" id="{E495635E-94CE-4D6E-8075-EBA71E9AAD68}"/>
                </a:ext>
              </a:extLst>
            </p:cNvPr>
            <p:cNvSpPr/>
            <p:nvPr/>
          </p:nvSpPr>
          <p:spPr>
            <a:xfrm>
              <a:off x="1658511" y="311877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4414;p38">
              <a:extLst>
                <a:ext uri="{FF2B5EF4-FFF2-40B4-BE49-F238E27FC236}">
                  <a16:creationId xmlns:a16="http://schemas.microsoft.com/office/drawing/2014/main" id="{D4709556-3A1D-447B-A97C-22E85792B0E2}"/>
                </a:ext>
              </a:extLst>
            </p:cNvPr>
            <p:cNvSpPr/>
            <p:nvPr/>
          </p:nvSpPr>
          <p:spPr>
            <a:xfrm>
              <a:off x="1658511" y="325727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415;p38">
              <a:extLst>
                <a:ext uri="{FF2B5EF4-FFF2-40B4-BE49-F238E27FC236}">
                  <a16:creationId xmlns:a16="http://schemas.microsoft.com/office/drawing/2014/main" id="{F333789A-023B-4372-BBCB-CF1DFB90AB00}"/>
                </a:ext>
              </a:extLst>
            </p:cNvPr>
            <p:cNvSpPr/>
            <p:nvPr/>
          </p:nvSpPr>
          <p:spPr>
            <a:xfrm>
              <a:off x="1658511" y="339590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416;p38">
              <a:extLst>
                <a:ext uri="{FF2B5EF4-FFF2-40B4-BE49-F238E27FC236}">
                  <a16:creationId xmlns:a16="http://schemas.microsoft.com/office/drawing/2014/main" id="{271518CC-79AA-41E8-82EF-20EF038D5B16}"/>
                </a:ext>
              </a:extLst>
            </p:cNvPr>
            <p:cNvSpPr/>
            <p:nvPr/>
          </p:nvSpPr>
          <p:spPr>
            <a:xfrm>
              <a:off x="1658511" y="35341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417;p38">
              <a:extLst>
                <a:ext uri="{FF2B5EF4-FFF2-40B4-BE49-F238E27FC236}">
                  <a16:creationId xmlns:a16="http://schemas.microsoft.com/office/drawing/2014/main" id="{5D860669-09DE-4B9A-86AB-9A991671C7DF}"/>
                </a:ext>
              </a:extLst>
            </p:cNvPr>
            <p:cNvSpPr/>
            <p:nvPr/>
          </p:nvSpPr>
          <p:spPr>
            <a:xfrm>
              <a:off x="1658511" y="367234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418;p38">
              <a:extLst>
                <a:ext uri="{FF2B5EF4-FFF2-40B4-BE49-F238E27FC236}">
                  <a16:creationId xmlns:a16="http://schemas.microsoft.com/office/drawing/2014/main" id="{93E9FC6C-A705-4F6F-B33A-910E01583CDA}"/>
                </a:ext>
              </a:extLst>
            </p:cNvPr>
            <p:cNvSpPr/>
            <p:nvPr/>
          </p:nvSpPr>
          <p:spPr>
            <a:xfrm>
              <a:off x="1658511" y="381084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419;p38">
              <a:extLst>
                <a:ext uri="{FF2B5EF4-FFF2-40B4-BE49-F238E27FC236}">
                  <a16:creationId xmlns:a16="http://schemas.microsoft.com/office/drawing/2014/main" id="{4E849AE5-86AB-4EF8-9F35-ABB9D8851D5B}"/>
                </a:ext>
              </a:extLst>
            </p:cNvPr>
            <p:cNvSpPr/>
            <p:nvPr/>
          </p:nvSpPr>
          <p:spPr>
            <a:xfrm>
              <a:off x="1047012" y="1828083"/>
              <a:ext cx="1090608" cy="633258"/>
            </a:xfrm>
            <a:custGeom>
              <a:avLst/>
              <a:gdLst/>
              <a:ahLst/>
              <a:cxnLst/>
              <a:rect l="l" t="t" r="r" b="b"/>
              <a:pathLst>
                <a:path w="33380" h="19382" extrusionOk="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420;p38">
              <a:extLst>
                <a:ext uri="{FF2B5EF4-FFF2-40B4-BE49-F238E27FC236}">
                  <a16:creationId xmlns:a16="http://schemas.microsoft.com/office/drawing/2014/main" id="{AA38316D-63F7-41C6-881F-3AEE0A551140}"/>
                </a:ext>
              </a:extLst>
            </p:cNvPr>
            <p:cNvSpPr/>
            <p:nvPr/>
          </p:nvSpPr>
          <p:spPr>
            <a:xfrm>
              <a:off x="1220830" y="1949134"/>
              <a:ext cx="533934" cy="429447"/>
            </a:xfrm>
            <a:custGeom>
              <a:avLst/>
              <a:gdLst/>
              <a:ahLst/>
              <a:cxnLst/>
              <a:rect l="l" t="t" r="r" b="b"/>
              <a:pathLst>
                <a:path w="16342" h="13144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421;p38">
              <a:extLst>
                <a:ext uri="{FF2B5EF4-FFF2-40B4-BE49-F238E27FC236}">
                  <a16:creationId xmlns:a16="http://schemas.microsoft.com/office/drawing/2014/main" id="{947114A2-38ED-4B4B-BF95-F32A6DEBD59C}"/>
                </a:ext>
              </a:extLst>
            </p:cNvPr>
            <p:cNvSpPr/>
            <p:nvPr/>
          </p:nvSpPr>
          <p:spPr>
            <a:xfrm>
              <a:off x="1220830" y="2099166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422;p38">
              <a:extLst>
                <a:ext uri="{FF2B5EF4-FFF2-40B4-BE49-F238E27FC236}">
                  <a16:creationId xmlns:a16="http://schemas.microsoft.com/office/drawing/2014/main" id="{07B48609-E6B8-4D94-A5A1-67F28D07CA7C}"/>
                </a:ext>
              </a:extLst>
            </p:cNvPr>
            <p:cNvSpPr/>
            <p:nvPr/>
          </p:nvSpPr>
          <p:spPr>
            <a:xfrm>
              <a:off x="1629530" y="2063978"/>
              <a:ext cx="335285" cy="314604"/>
            </a:xfrm>
            <a:custGeom>
              <a:avLst/>
              <a:gdLst/>
              <a:ahLst/>
              <a:cxnLst/>
              <a:rect l="l" t="t" r="r" b="b"/>
              <a:pathLst>
                <a:path w="10262" h="9629" extrusionOk="0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423;p38">
              <a:extLst>
                <a:ext uri="{FF2B5EF4-FFF2-40B4-BE49-F238E27FC236}">
                  <a16:creationId xmlns:a16="http://schemas.microsoft.com/office/drawing/2014/main" id="{0AF32179-2F5F-41C5-8283-1B9F9A13BDA7}"/>
                </a:ext>
              </a:extLst>
            </p:cNvPr>
            <p:cNvSpPr/>
            <p:nvPr/>
          </p:nvSpPr>
          <p:spPr>
            <a:xfrm>
              <a:off x="1803380" y="2140562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424;p38">
              <a:extLst>
                <a:ext uri="{FF2B5EF4-FFF2-40B4-BE49-F238E27FC236}">
                  <a16:creationId xmlns:a16="http://schemas.microsoft.com/office/drawing/2014/main" id="{EF992ECC-FD38-4A09-9FE6-9DFFB2665784}"/>
                </a:ext>
              </a:extLst>
            </p:cNvPr>
            <p:cNvSpPr/>
            <p:nvPr/>
          </p:nvSpPr>
          <p:spPr>
            <a:xfrm>
              <a:off x="1220830" y="1905680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425;p38">
              <a:extLst>
                <a:ext uri="{FF2B5EF4-FFF2-40B4-BE49-F238E27FC236}">
                  <a16:creationId xmlns:a16="http://schemas.microsoft.com/office/drawing/2014/main" id="{C06A2949-6698-44D0-BD31-E2C4B6CC8B22}"/>
                </a:ext>
              </a:extLst>
            </p:cNvPr>
            <p:cNvSpPr/>
            <p:nvPr/>
          </p:nvSpPr>
          <p:spPr>
            <a:xfrm>
              <a:off x="1410167" y="2014316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426;p38">
              <a:extLst>
                <a:ext uri="{FF2B5EF4-FFF2-40B4-BE49-F238E27FC236}">
                  <a16:creationId xmlns:a16="http://schemas.microsoft.com/office/drawing/2014/main" id="{42C20DC9-866D-4ACF-875A-1521002023D1}"/>
                </a:ext>
              </a:extLst>
            </p:cNvPr>
            <p:cNvSpPr/>
            <p:nvPr/>
          </p:nvSpPr>
          <p:spPr>
            <a:xfrm>
              <a:off x="1413271" y="2025457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427;p38">
              <a:extLst>
                <a:ext uri="{FF2B5EF4-FFF2-40B4-BE49-F238E27FC236}">
                  <a16:creationId xmlns:a16="http://schemas.microsoft.com/office/drawing/2014/main" id="{F9ABD6FB-1064-466E-809E-614E00F1F963}"/>
                </a:ext>
              </a:extLst>
            </p:cNvPr>
            <p:cNvSpPr/>
            <p:nvPr/>
          </p:nvSpPr>
          <p:spPr>
            <a:xfrm>
              <a:off x="1348089" y="2074335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428;p38">
              <a:extLst>
                <a:ext uri="{FF2B5EF4-FFF2-40B4-BE49-F238E27FC236}">
                  <a16:creationId xmlns:a16="http://schemas.microsoft.com/office/drawing/2014/main" id="{7C878637-B31D-4DBA-A110-FABAEEA1DBAD}"/>
                </a:ext>
              </a:extLst>
            </p:cNvPr>
            <p:cNvSpPr/>
            <p:nvPr/>
          </p:nvSpPr>
          <p:spPr>
            <a:xfrm>
              <a:off x="1325349" y="2087796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429;p38">
              <a:extLst>
                <a:ext uri="{FF2B5EF4-FFF2-40B4-BE49-F238E27FC236}">
                  <a16:creationId xmlns:a16="http://schemas.microsoft.com/office/drawing/2014/main" id="{52DEB586-3085-48D5-AB14-3BFCAD841AD7}"/>
                </a:ext>
              </a:extLst>
            </p:cNvPr>
            <p:cNvSpPr/>
            <p:nvPr/>
          </p:nvSpPr>
          <p:spPr>
            <a:xfrm>
              <a:off x="1302576" y="2100212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430;p38">
              <a:extLst>
                <a:ext uri="{FF2B5EF4-FFF2-40B4-BE49-F238E27FC236}">
                  <a16:creationId xmlns:a16="http://schemas.microsoft.com/office/drawing/2014/main" id="{20FC312D-3AAE-4DEB-A908-BA5E4020BE60}"/>
                </a:ext>
              </a:extLst>
            </p:cNvPr>
            <p:cNvSpPr/>
            <p:nvPr/>
          </p:nvSpPr>
          <p:spPr>
            <a:xfrm>
              <a:off x="1556082" y="194913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431;p38">
              <a:extLst>
                <a:ext uri="{FF2B5EF4-FFF2-40B4-BE49-F238E27FC236}">
                  <a16:creationId xmlns:a16="http://schemas.microsoft.com/office/drawing/2014/main" id="{54985021-1316-4701-8530-D7E60D8DC590}"/>
                </a:ext>
              </a:extLst>
            </p:cNvPr>
            <p:cNvSpPr/>
            <p:nvPr/>
          </p:nvSpPr>
          <p:spPr>
            <a:xfrm>
              <a:off x="1533310" y="1961550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432;p38">
              <a:extLst>
                <a:ext uri="{FF2B5EF4-FFF2-40B4-BE49-F238E27FC236}">
                  <a16:creationId xmlns:a16="http://schemas.microsoft.com/office/drawing/2014/main" id="{E357B699-1AC1-4D10-AA59-5755EADA1108}"/>
                </a:ext>
              </a:extLst>
            </p:cNvPr>
            <p:cNvSpPr/>
            <p:nvPr/>
          </p:nvSpPr>
          <p:spPr>
            <a:xfrm>
              <a:off x="1510537" y="1975011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433;p38">
              <a:extLst>
                <a:ext uri="{FF2B5EF4-FFF2-40B4-BE49-F238E27FC236}">
                  <a16:creationId xmlns:a16="http://schemas.microsoft.com/office/drawing/2014/main" id="{1AB14DB8-FE85-42E4-BC50-382327599BD5}"/>
                </a:ext>
              </a:extLst>
            </p:cNvPr>
            <p:cNvSpPr/>
            <p:nvPr/>
          </p:nvSpPr>
          <p:spPr>
            <a:xfrm>
              <a:off x="1598491" y="2122691"/>
              <a:ext cx="182149" cy="57210"/>
            </a:xfrm>
            <a:custGeom>
              <a:avLst/>
              <a:gdLst/>
              <a:ahLst/>
              <a:cxnLst/>
              <a:rect l="l" t="t" r="r" b="b"/>
              <a:pathLst>
                <a:path w="5575" h="1751" extrusionOk="0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434;p38">
              <a:extLst>
                <a:ext uri="{FF2B5EF4-FFF2-40B4-BE49-F238E27FC236}">
                  <a16:creationId xmlns:a16="http://schemas.microsoft.com/office/drawing/2014/main" id="{4AAAC89F-9B67-40A4-B55D-00755AEFD4DF}"/>
                </a:ext>
              </a:extLst>
            </p:cNvPr>
            <p:cNvSpPr/>
            <p:nvPr/>
          </p:nvSpPr>
          <p:spPr>
            <a:xfrm>
              <a:off x="1601595" y="2133309"/>
              <a:ext cx="176987" cy="92136"/>
            </a:xfrm>
            <a:custGeom>
              <a:avLst/>
              <a:gdLst/>
              <a:ahLst/>
              <a:cxnLst/>
              <a:rect l="l" t="t" r="r" b="b"/>
              <a:pathLst>
                <a:path w="5417" h="2820" extrusionOk="0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435;p38">
              <a:extLst>
                <a:ext uri="{FF2B5EF4-FFF2-40B4-BE49-F238E27FC236}">
                  <a16:creationId xmlns:a16="http://schemas.microsoft.com/office/drawing/2014/main" id="{6406AB22-1FB1-4759-AE4B-BAC4F19B2A0B}"/>
                </a:ext>
              </a:extLst>
            </p:cNvPr>
            <p:cNvSpPr/>
            <p:nvPr/>
          </p:nvSpPr>
          <p:spPr>
            <a:xfrm>
              <a:off x="1535368" y="2182971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436;p38">
              <a:extLst>
                <a:ext uri="{FF2B5EF4-FFF2-40B4-BE49-F238E27FC236}">
                  <a16:creationId xmlns:a16="http://schemas.microsoft.com/office/drawing/2014/main" id="{63F155C6-043E-44E5-8FFB-B4508D0768A5}"/>
                </a:ext>
              </a:extLst>
            </p:cNvPr>
            <p:cNvSpPr/>
            <p:nvPr/>
          </p:nvSpPr>
          <p:spPr>
            <a:xfrm>
              <a:off x="1512628" y="2195387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437;p38">
              <a:extLst>
                <a:ext uri="{FF2B5EF4-FFF2-40B4-BE49-F238E27FC236}">
                  <a16:creationId xmlns:a16="http://schemas.microsoft.com/office/drawing/2014/main" id="{21BB9FA0-E8AF-4D70-88D2-02393E535795}"/>
                </a:ext>
              </a:extLst>
            </p:cNvPr>
            <p:cNvSpPr/>
            <p:nvPr/>
          </p:nvSpPr>
          <p:spPr>
            <a:xfrm>
              <a:off x="1489855" y="2208848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438;p38">
              <a:extLst>
                <a:ext uri="{FF2B5EF4-FFF2-40B4-BE49-F238E27FC236}">
                  <a16:creationId xmlns:a16="http://schemas.microsoft.com/office/drawing/2014/main" id="{84106718-F713-4D1F-AA63-FAC1FF2669BD}"/>
                </a:ext>
              </a:extLst>
            </p:cNvPr>
            <p:cNvSpPr/>
            <p:nvPr/>
          </p:nvSpPr>
          <p:spPr>
            <a:xfrm>
              <a:off x="1744407" y="2056725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439;p38">
              <a:extLst>
                <a:ext uri="{FF2B5EF4-FFF2-40B4-BE49-F238E27FC236}">
                  <a16:creationId xmlns:a16="http://schemas.microsoft.com/office/drawing/2014/main" id="{5AA72292-3907-4228-B1B7-9ACDD67FDEB5}"/>
                </a:ext>
              </a:extLst>
            </p:cNvPr>
            <p:cNvSpPr/>
            <p:nvPr/>
          </p:nvSpPr>
          <p:spPr>
            <a:xfrm>
              <a:off x="1721634" y="2070186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440;p38">
              <a:extLst>
                <a:ext uri="{FF2B5EF4-FFF2-40B4-BE49-F238E27FC236}">
                  <a16:creationId xmlns:a16="http://schemas.microsoft.com/office/drawing/2014/main" id="{CD56D533-C277-4239-B812-DB85D59D1D06}"/>
                </a:ext>
              </a:extLst>
            </p:cNvPr>
            <p:cNvSpPr/>
            <p:nvPr/>
          </p:nvSpPr>
          <p:spPr>
            <a:xfrm>
              <a:off x="1698861" y="208364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" name="Google Shape;4442;p38">
            <a:extLst>
              <a:ext uri="{FF2B5EF4-FFF2-40B4-BE49-F238E27FC236}">
                <a16:creationId xmlns:a16="http://schemas.microsoft.com/office/drawing/2014/main" id="{40AB9D6E-C16C-4D43-83FD-32FF74296B5B}"/>
              </a:ext>
            </a:extLst>
          </p:cNvPr>
          <p:cNvSpPr txBox="1"/>
          <p:nvPr/>
        </p:nvSpPr>
        <p:spPr>
          <a:xfrm>
            <a:off x="4710925" y="939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DATASET SOURCE:</a:t>
            </a:r>
            <a:endParaRPr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69" name="Google Shape;4443;p38">
            <a:extLst>
              <a:ext uri="{FF2B5EF4-FFF2-40B4-BE49-F238E27FC236}">
                <a16:creationId xmlns:a16="http://schemas.microsoft.com/office/drawing/2014/main" id="{B2E54554-7F73-4DBE-BBA3-A3D944E709BF}"/>
              </a:ext>
            </a:extLst>
          </p:cNvPr>
          <p:cNvSpPr txBox="1"/>
          <p:nvPr/>
        </p:nvSpPr>
        <p:spPr>
          <a:xfrm>
            <a:off x="4710924" y="1223275"/>
            <a:ext cx="3858111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Kaggle (link: </a:t>
            </a:r>
            <a:r>
              <a:rPr lang="en-US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https://www.kaggle.com/patrickaudriaz/tobacco3482jpg</a:t>
            </a: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9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0" name="Google Shape;4444;p38">
            <a:extLst>
              <a:ext uri="{FF2B5EF4-FFF2-40B4-BE49-F238E27FC236}">
                <a16:creationId xmlns:a16="http://schemas.microsoft.com/office/drawing/2014/main" id="{B2753380-F8AE-49FD-A02A-E12D79B648C2}"/>
              </a:ext>
            </a:extLst>
          </p:cNvPr>
          <p:cNvSpPr txBox="1"/>
          <p:nvPr/>
        </p:nvSpPr>
        <p:spPr>
          <a:xfrm>
            <a:off x="4710925" y="1729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 SIZE:</a:t>
            </a:r>
            <a:endParaRPr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1" name="Google Shape;4445;p38">
            <a:extLst>
              <a:ext uri="{FF2B5EF4-FFF2-40B4-BE49-F238E27FC236}">
                <a16:creationId xmlns:a16="http://schemas.microsoft.com/office/drawing/2014/main" id="{D74E17B1-5C8B-4F2A-BAF5-54331A3FA12E}"/>
              </a:ext>
            </a:extLst>
          </p:cNvPr>
          <p:cNvSpPr txBox="1"/>
          <p:nvPr/>
        </p:nvSpPr>
        <p:spPr>
          <a:xfrm>
            <a:off x="4710925" y="2013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 GB</a:t>
            </a:r>
            <a:endParaRPr sz="12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2" name="Google Shape;4446;p38">
            <a:extLst>
              <a:ext uri="{FF2B5EF4-FFF2-40B4-BE49-F238E27FC236}">
                <a16:creationId xmlns:a16="http://schemas.microsoft.com/office/drawing/2014/main" id="{9655BA8E-E26B-48DB-93A1-6EB6AF57DAA4}"/>
              </a:ext>
            </a:extLst>
          </p:cNvPr>
          <p:cNvSpPr txBox="1"/>
          <p:nvPr/>
        </p:nvSpPr>
        <p:spPr>
          <a:xfrm>
            <a:off x="4710925" y="2520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NUMBER OF ENTITIES:</a:t>
            </a:r>
            <a:endParaRPr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3" name="Google Shape;4447;p38">
            <a:extLst>
              <a:ext uri="{FF2B5EF4-FFF2-40B4-BE49-F238E27FC236}">
                <a16:creationId xmlns:a16="http://schemas.microsoft.com/office/drawing/2014/main" id="{0E2630C6-0EB2-4DC5-932B-15581F9CFF81}"/>
              </a:ext>
            </a:extLst>
          </p:cNvPr>
          <p:cNvSpPr txBox="1"/>
          <p:nvPr/>
        </p:nvSpPr>
        <p:spPr>
          <a:xfrm>
            <a:off x="4710925" y="2804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3492 Documents</a:t>
            </a:r>
            <a:endParaRPr sz="12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4" name="Google Shape;4448;p38">
            <a:extLst>
              <a:ext uri="{FF2B5EF4-FFF2-40B4-BE49-F238E27FC236}">
                <a16:creationId xmlns:a16="http://schemas.microsoft.com/office/drawing/2014/main" id="{78364499-26DC-4921-A2CA-53D9B31E78D4}"/>
              </a:ext>
            </a:extLst>
          </p:cNvPr>
          <p:cNvSpPr txBox="1"/>
          <p:nvPr/>
        </p:nvSpPr>
        <p:spPr>
          <a:xfrm>
            <a:off x="4710925" y="3310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TYPES OF DOCUMENTS:</a:t>
            </a:r>
            <a:endParaRPr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5" name="Google Shape;4449;p38">
            <a:extLst>
              <a:ext uri="{FF2B5EF4-FFF2-40B4-BE49-F238E27FC236}">
                <a16:creationId xmlns:a16="http://schemas.microsoft.com/office/drawing/2014/main" id="{C0F184A8-2A59-402A-960C-55D254C0D4BD}"/>
              </a:ext>
            </a:extLst>
          </p:cNvPr>
          <p:cNvSpPr txBox="1"/>
          <p:nvPr/>
        </p:nvSpPr>
        <p:spPr>
          <a:xfrm>
            <a:off x="4710925" y="3659071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Advertisement, Email, Form, Letter, Memo, News, Note, Report, Resume, Scientific</a:t>
            </a:r>
            <a:endParaRPr sz="9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6" name="Google Shape;4450;p38">
            <a:extLst>
              <a:ext uri="{FF2B5EF4-FFF2-40B4-BE49-F238E27FC236}">
                <a16:creationId xmlns:a16="http://schemas.microsoft.com/office/drawing/2014/main" id="{CE85345C-2AF7-4474-B646-3B48E13444A7}"/>
              </a:ext>
            </a:extLst>
          </p:cNvPr>
          <p:cNvSpPr txBox="1"/>
          <p:nvPr/>
        </p:nvSpPr>
        <p:spPr>
          <a:xfrm>
            <a:off x="4710925" y="4101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RESEARCH PAPER:</a:t>
            </a:r>
            <a:endParaRPr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7" name="Google Shape;4451;p38">
            <a:extLst>
              <a:ext uri="{FF2B5EF4-FFF2-40B4-BE49-F238E27FC236}">
                <a16:creationId xmlns:a16="http://schemas.microsoft.com/office/drawing/2014/main" id="{8F562727-FB79-4337-A663-AF47707B0A0D}"/>
              </a:ext>
            </a:extLst>
          </p:cNvPr>
          <p:cNvSpPr txBox="1"/>
          <p:nvPr/>
        </p:nvSpPr>
        <p:spPr>
          <a:xfrm>
            <a:off x="4710925" y="4385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Jayant Kumar, Peng Ye and David </a:t>
            </a:r>
            <a:r>
              <a:rPr lang="en-US" sz="600" b="1" dirty="0" err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Doermann</a:t>
            </a:r>
            <a:r>
              <a:rPr lang="en-US" sz="600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. "Learning Document Structure for Retrieval and Classification." International Conference on Pattern Recognition (ICPR 2012), 2012</a:t>
            </a:r>
          </a:p>
        </p:txBody>
      </p:sp>
    </p:spTree>
    <p:extLst>
      <p:ext uri="{BB962C8B-B14F-4D97-AF65-F5344CB8AC3E}">
        <p14:creationId xmlns:p14="http://schemas.microsoft.com/office/powerpoint/2010/main" val="394095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Sample Images From Dataset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FBF1BB89-D03B-40E8-91A4-9177E5407A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784" r="13296" b="7781"/>
          <a:stretch/>
        </p:blipFill>
        <p:spPr>
          <a:xfrm>
            <a:off x="5499865" y="1123086"/>
            <a:ext cx="1174580" cy="1539808"/>
          </a:xfrm>
          <a:prstGeom prst="rect">
            <a:avLst/>
          </a:prstGeom>
        </p:spPr>
      </p:pic>
      <p:pic>
        <p:nvPicPr>
          <p:cNvPr id="5" name="Picture 4" descr="Chart, diagram, schematic&#10;&#10;Description automatically generated">
            <a:extLst>
              <a:ext uri="{FF2B5EF4-FFF2-40B4-BE49-F238E27FC236}">
                <a16:creationId xmlns:a16="http://schemas.microsoft.com/office/drawing/2014/main" id="{746EF0D6-6219-4CCD-BE1D-7A5D485E3B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10" r="19245" b="69589"/>
          <a:stretch/>
        </p:blipFill>
        <p:spPr>
          <a:xfrm>
            <a:off x="823046" y="1057854"/>
            <a:ext cx="1143000" cy="1564218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0DCBCE3-8F57-451E-AF5E-977C6BB567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998" t="66445" r="25380" b="2403"/>
          <a:stretch/>
        </p:blipFill>
        <p:spPr>
          <a:xfrm>
            <a:off x="4010890" y="2858934"/>
            <a:ext cx="1202969" cy="160231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BB6FFDE-DE1A-4270-9480-16182FD6181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184" r="11694" b="69745"/>
          <a:stretch/>
        </p:blipFill>
        <p:spPr>
          <a:xfrm>
            <a:off x="5499865" y="2862968"/>
            <a:ext cx="1156535" cy="1556150"/>
          </a:xfrm>
          <a:prstGeom prst="rect">
            <a:avLst/>
          </a:prstGeom>
        </p:spPr>
      </p:pic>
      <p:pic>
        <p:nvPicPr>
          <p:cNvPr id="12" name="Picture 11" descr="Chart, diagram, schematic&#10;&#10;Description automatically generated">
            <a:extLst>
              <a:ext uri="{FF2B5EF4-FFF2-40B4-BE49-F238E27FC236}">
                <a16:creationId xmlns:a16="http://schemas.microsoft.com/office/drawing/2014/main" id="{3C09DF1B-F575-46E0-87D4-B836BDC620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13" t="33549" r="21343" b="36040"/>
          <a:stretch/>
        </p:blipFill>
        <p:spPr>
          <a:xfrm>
            <a:off x="828312" y="2858934"/>
            <a:ext cx="1143000" cy="1564219"/>
          </a:xfrm>
          <a:prstGeom prst="rect">
            <a:avLst/>
          </a:prstGeom>
        </p:spPr>
      </p:pic>
      <p:pic>
        <p:nvPicPr>
          <p:cNvPr id="13" name="Picture 12" descr="Chart, diagram, schematic&#10;&#10;Description automatically generated">
            <a:extLst>
              <a:ext uri="{FF2B5EF4-FFF2-40B4-BE49-F238E27FC236}">
                <a16:creationId xmlns:a16="http://schemas.microsoft.com/office/drawing/2014/main" id="{D41E95F6-B8E1-45B2-B3A6-B3CC790565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84" t="67223" r="20671" b="2854"/>
          <a:stretch/>
        </p:blipFill>
        <p:spPr>
          <a:xfrm>
            <a:off x="2418337" y="1106263"/>
            <a:ext cx="1143000" cy="1539083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3B83A5F2-4FB7-4C58-AF8C-06A0C5F049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26" t="32645" r="29832" b="36203"/>
          <a:stretch/>
        </p:blipFill>
        <p:spPr>
          <a:xfrm>
            <a:off x="4010890" y="1060575"/>
            <a:ext cx="1109662" cy="1602318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B8BCB781-64BA-495D-9A29-1076213927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96" r="24982" b="69589"/>
          <a:stretch/>
        </p:blipFill>
        <p:spPr>
          <a:xfrm>
            <a:off x="2418337" y="2858934"/>
            <a:ext cx="1202969" cy="1564219"/>
          </a:xfrm>
          <a:prstGeom prst="rect">
            <a:avLst/>
          </a:prstGeom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F0A353EC-3ADB-41C6-B44C-1FDF21F5CC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156" t="33336" r="10360" b="36218"/>
          <a:stretch/>
        </p:blipFill>
        <p:spPr>
          <a:xfrm>
            <a:off x="7053758" y="1123086"/>
            <a:ext cx="1162196" cy="1565985"/>
          </a:xfrm>
          <a:prstGeom prst="rect">
            <a:avLst/>
          </a:prstGeom>
        </p:spPr>
      </p:pic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73D7F395-6C19-41D5-BDED-20D5E3EE309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14" t="65658" r="8701" b="3191"/>
          <a:stretch/>
        </p:blipFill>
        <p:spPr>
          <a:xfrm>
            <a:off x="7113084" y="2858934"/>
            <a:ext cx="1162196" cy="160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1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Research Questions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sp>
        <p:nvSpPr>
          <p:cNvPr id="2078" name="Google Shape;5155;p43">
            <a:extLst>
              <a:ext uri="{FF2B5EF4-FFF2-40B4-BE49-F238E27FC236}">
                <a16:creationId xmlns:a16="http://schemas.microsoft.com/office/drawing/2014/main" id="{55AFCA51-A9C9-4C9C-B4AB-CF20FC3B9504}"/>
              </a:ext>
            </a:extLst>
          </p:cNvPr>
          <p:cNvSpPr/>
          <p:nvPr/>
        </p:nvSpPr>
        <p:spPr>
          <a:xfrm>
            <a:off x="5968059" y="1795111"/>
            <a:ext cx="2273374" cy="2071100"/>
          </a:xfrm>
          <a:custGeom>
            <a:avLst/>
            <a:gdLst/>
            <a:ahLst/>
            <a:cxnLst/>
            <a:rect l="l" t="t" r="r" b="b"/>
            <a:pathLst>
              <a:path w="70750" h="64455" extrusionOk="0">
                <a:moveTo>
                  <a:pt x="35375" y="1"/>
                </a:moveTo>
                <a:cubicBezTo>
                  <a:pt x="27125" y="1"/>
                  <a:pt x="18875" y="3144"/>
                  <a:pt x="12573" y="9430"/>
                </a:cubicBezTo>
                <a:cubicBezTo>
                  <a:pt x="0" y="22034"/>
                  <a:pt x="0" y="42429"/>
                  <a:pt x="12573" y="55001"/>
                </a:cubicBezTo>
                <a:cubicBezTo>
                  <a:pt x="18875" y="61304"/>
                  <a:pt x="27125" y="64455"/>
                  <a:pt x="35375" y="64455"/>
                </a:cubicBezTo>
                <a:cubicBezTo>
                  <a:pt x="43625" y="64455"/>
                  <a:pt x="51874" y="61304"/>
                  <a:pt x="58177" y="55001"/>
                </a:cubicBezTo>
                <a:cubicBezTo>
                  <a:pt x="70749" y="42429"/>
                  <a:pt x="70749" y="22034"/>
                  <a:pt x="58177" y="9430"/>
                </a:cubicBezTo>
                <a:cubicBezTo>
                  <a:pt x="51874" y="3144"/>
                  <a:pt x="43625" y="1"/>
                  <a:pt x="3537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5156;p43">
            <a:extLst>
              <a:ext uri="{FF2B5EF4-FFF2-40B4-BE49-F238E27FC236}">
                <a16:creationId xmlns:a16="http://schemas.microsoft.com/office/drawing/2014/main" id="{0E658840-B19A-4B44-B2B4-009AC4BA75D0}"/>
              </a:ext>
            </a:extLst>
          </p:cNvPr>
          <p:cNvSpPr/>
          <p:nvPr/>
        </p:nvSpPr>
        <p:spPr>
          <a:xfrm>
            <a:off x="5937533" y="1663593"/>
            <a:ext cx="2334426" cy="2334394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349"/>
                </a:moveTo>
                <a:cubicBezTo>
                  <a:pt x="56150" y="349"/>
                  <a:pt x="72301" y="16500"/>
                  <a:pt x="72301" y="36325"/>
                </a:cubicBezTo>
                <a:cubicBezTo>
                  <a:pt x="72301" y="56149"/>
                  <a:pt x="56150" y="72300"/>
                  <a:pt x="36325" y="72300"/>
                </a:cubicBezTo>
                <a:cubicBezTo>
                  <a:pt x="16500" y="72300"/>
                  <a:pt x="349" y="56149"/>
                  <a:pt x="349" y="36325"/>
                </a:cubicBezTo>
                <a:cubicBezTo>
                  <a:pt x="349" y="16500"/>
                  <a:pt x="16500" y="349"/>
                  <a:pt x="36325" y="349"/>
                </a:cubicBezTo>
                <a:close/>
                <a:moveTo>
                  <a:pt x="36325" y="0"/>
                </a:moveTo>
                <a:cubicBezTo>
                  <a:pt x="31416" y="0"/>
                  <a:pt x="26666" y="982"/>
                  <a:pt x="22200" y="2851"/>
                </a:cubicBezTo>
                <a:cubicBezTo>
                  <a:pt x="17862" y="4687"/>
                  <a:pt x="13998" y="7316"/>
                  <a:pt x="10641" y="10641"/>
                </a:cubicBezTo>
                <a:cubicBezTo>
                  <a:pt x="7316" y="13966"/>
                  <a:pt x="4687" y="17862"/>
                  <a:pt x="2851" y="22200"/>
                </a:cubicBezTo>
                <a:cubicBezTo>
                  <a:pt x="982" y="26666"/>
                  <a:pt x="0" y="31416"/>
                  <a:pt x="0" y="36325"/>
                </a:cubicBezTo>
                <a:cubicBezTo>
                  <a:pt x="0" y="41233"/>
                  <a:pt x="982" y="45984"/>
                  <a:pt x="2851" y="50449"/>
                </a:cubicBezTo>
                <a:cubicBezTo>
                  <a:pt x="4687" y="54787"/>
                  <a:pt x="7316" y="58683"/>
                  <a:pt x="10641" y="62008"/>
                </a:cubicBezTo>
                <a:cubicBezTo>
                  <a:pt x="13966" y="65333"/>
                  <a:pt x="17862" y="67962"/>
                  <a:pt x="22200" y="69799"/>
                </a:cubicBezTo>
                <a:cubicBezTo>
                  <a:pt x="26666" y="71667"/>
                  <a:pt x="31416" y="72649"/>
                  <a:pt x="36325" y="72649"/>
                </a:cubicBezTo>
                <a:cubicBezTo>
                  <a:pt x="41234" y="72649"/>
                  <a:pt x="45984" y="71667"/>
                  <a:pt x="50449" y="69799"/>
                </a:cubicBezTo>
                <a:cubicBezTo>
                  <a:pt x="54788" y="67962"/>
                  <a:pt x="58683" y="65333"/>
                  <a:pt x="62008" y="62008"/>
                </a:cubicBezTo>
                <a:cubicBezTo>
                  <a:pt x="65334" y="58683"/>
                  <a:pt x="67962" y="54787"/>
                  <a:pt x="69799" y="50449"/>
                </a:cubicBezTo>
                <a:cubicBezTo>
                  <a:pt x="71667" y="45984"/>
                  <a:pt x="72649" y="41233"/>
                  <a:pt x="72649" y="36325"/>
                </a:cubicBezTo>
                <a:cubicBezTo>
                  <a:pt x="72649" y="31416"/>
                  <a:pt x="71667" y="26666"/>
                  <a:pt x="69799" y="22200"/>
                </a:cubicBezTo>
                <a:cubicBezTo>
                  <a:pt x="67962" y="17862"/>
                  <a:pt x="65334" y="13966"/>
                  <a:pt x="62008" y="10641"/>
                </a:cubicBezTo>
                <a:cubicBezTo>
                  <a:pt x="58683" y="7316"/>
                  <a:pt x="54788" y="4687"/>
                  <a:pt x="50449" y="2851"/>
                </a:cubicBezTo>
                <a:cubicBezTo>
                  <a:pt x="45984" y="982"/>
                  <a:pt x="41234" y="0"/>
                  <a:pt x="363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5157;p43">
            <a:extLst>
              <a:ext uri="{FF2B5EF4-FFF2-40B4-BE49-F238E27FC236}">
                <a16:creationId xmlns:a16="http://schemas.microsoft.com/office/drawing/2014/main" id="{88357F29-49F3-43D4-85EC-EC936B9EF92D}"/>
              </a:ext>
            </a:extLst>
          </p:cNvPr>
          <p:cNvSpPr/>
          <p:nvPr/>
        </p:nvSpPr>
        <p:spPr>
          <a:xfrm>
            <a:off x="5579320" y="3236736"/>
            <a:ext cx="3080350" cy="895758"/>
          </a:xfrm>
          <a:custGeom>
            <a:avLst/>
            <a:gdLst/>
            <a:ahLst/>
            <a:cxnLst/>
            <a:rect l="l" t="t" r="r" b="b"/>
            <a:pathLst>
              <a:path w="95864" h="27877" extrusionOk="0">
                <a:moveTo>
                  <a:pt x="34067" y="0"/>
                </a:moveTo>
                <a:cubicBezTo>
                  <a:pt x="32123" y="0"/>
                  <a:pt x="30166" y="426"/>
                  <a:pt x="28535" y="1459"/>
                </a:cubicBezTo>
                <a:cubicBezTo>
                  <a:pt x="26286" y="2948"/>
                  <a:pt x="24956" y="5386"/>
                  <a:pt x="22993" y="7223"/>
                </a:cubicBezTo>
                <a:cubicBezTo>
                  <a:pt x="22074" y="8046"/>
                  <a:pt x="20934" y="8490"/>
                  <a:pt x="20079" y="9313"/>
                </a:cubicBezTo>
                <a:cubicBezTo>
                  <a:pt x="19161" y="10168"/>
                  <a:pt x="18749" y="11308"/>
                  <a:pt x="17482" y="11815"/>
                </a:cubicBezTo>
                <a:cubicBezTo>
                  <a:pt x="15329" y="12638"/>
                  <a:pt x="12827" y="12543"/>
                  <a:pt x="10547" y="12797"/>
                </a:cubicBezTo>
                <a:cubicBezTo>
                  <a:pt x="8457" y="13050"/>
                  <a:pt x="6335" y="13620"/>
                  <a:pt x="4561" y="14792"/>
                </a:cubicBezTo>
                <a:cubicBezTo>
                  <a:pt x="1743" y="16724"/>
                  <a:pt x="1" y="20429"/>
                  <a:pt x="2503" y="23374"/>
                </a:cubicBezTo>
                <a:cubicBezTo>
                  <a:pt x="3548" y="24546"/>
                  <a:pt x="5036" y="25211"/>
                  <a:pt x="6556" y="25749"/>
                </a:cubicBezTo>
                <a:cubicBezTo>
                  <a:pt x="12215" y="27664"/>
                  <a:pt x="18312" y="27877"/>
                  <a:pt x="24312" y="27877"/>
                </a:cubicBezTo>
                <a:cubicBezTo>
                  <a:pt x="24961" y="27877"/>
                  <a:pt x="25609" y="27874"/>
                  <a:pt x="26255" y="27871"/>
                </a:cubicBezTo>
                <a:cubicBezTo>
                  <a:pt x="40474" y="27871"/>
                  <a:pt x="54693" y="27839"/>
                  <a:pt x="68913" y="27808"/>
                </a:cubicBezTo>
                <a:cubicBezTo>
                  <a:pt x="75722" y="27808"/>
                  <a:pt x="82689" y="27744"/>
                  <a:pt x="89023" y="25338"/>
                </a:cubicBezTo>
                <a:cubicBezTo>
                  <a:pt x="92728" y="23881"/>
                  <a:pt x="95863" y="19954"/>
                  <a:pt x="91588" y="16819"/>
                </a:cubicBezTo>
                <a:cubicBezTo>
                  <a:pt x="90226" y="15805"/>
                  <a:pt x="88548" y="15393"/>
                  <a:pt x="86901" y="14918"/>
                </a:cubicBezTo>
                <a:cubicBezTo>
                  <a:pt x="85286" y="14475"/>
                  <a:pt x="83607" y="13937"/>
                  <a:pt x="82372" y="12765"/>
                </a:cubicBezTo>
                <a:cubicBezTo>
                  <a:pt x="81074" y="11530"/>
                  <a:pt x="80345" y="9693"/>
                  <a:pt x="78762" y="8806"/>
                </a:cubicBezTo>
                <a:cubicBezTo>
                  <a:pt x="78023" y="8382"/>
                  <a:pt x="77228" y="8246"/>
                  <a:pt x="76413" y="8246"/>
                </a:cubicBezTo>
                <a:cubicBezTo>
                  <a:pt x="75098" y="8246"/>
                  <a:pt x="73731" y="8601"/>
                  <a:pt x="72460" y="8680"/>
                </a:cubicBezTo>
                <a:cubicBezTo>
                  <a:pt x="72289" y="8689"/>
                  <a:pt x="72116" y="8693"/>
                  <a:pt x="71940" y="8693"/>
                </a:cubicBezTo>
                <a:cubicBezTo>
                  <a:pt x="70228" y="8693"/>
                  <a:pt x="68325" y="8269"/>
                  <a:pt x="66918" y="7350"/>
                </a:cubicBezTo>
                <a:cubicBezTo>
                  <a:pt x="64004" y="5418"/>
                  <a:pt x="62927" y="1047"/>
                  <a:pt x="59539" y="224"/>
                </a:cubicBezTo>
                <a:cubicBezTo>
                  <a:pt x="59176" y="136"/>
                  <a:pt x="58816" y="97"/>
                  <a:pt x="58459" y="97"/>
                </a:cubicBezTo>
                <a:cubicBezTo>
                  <a:pt x="56379" y="97"/>
                  <a:pt x="54372" y="1422"/>
                  <a:pt x="52318" y="2124"/>
                </a:cubicBezTo>
                <a:cubicBezTo>
                  <a:pt x="51215" y="2512"/>
                  <a:pt x="50205" y="2666"/>
                  <a:pt x="49236" y="2666"/>
                </a:cubicBezTo>
                <a:cubicBezTo>
                  <a:pt x="47118" y="2666"/>
                  <a:pt x="45194" y="1931"/>
                  <a:pt x="42912" y="1301"/>
                </a:cubicBezTo>
                <a:cubicBezTo>
                  <a:pt x="40506" y="636"/>
                  <a:pt x="37497" y="192"/>
                  <a:pt x="35027" y="34"/>
                </a:cubicBezTo>
                <a:cubicBezTo>
                  <a:pt x="34708" y="12"/>
                  <a:pt x="34388" y="0"/>
                  <a:pt x="3406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" name="Google Shape;5158;p43">
            <a:extLst>
              <a:ext uri="{FF2B5EF4-FFF2-40B4-BE49-F238E27FC236}">
                <a16:creationId xmlns:a16="http://schemas.microsoft.com/office/drawing/2014/main" id="{FFA356FB-7600-4F6D-87D1-49BCEF96374D}"/>
              </a:ext>
            </a:extLst>
          </p:cNvPr>
          <p:cNvSpPr/>
          <p:nvPr/>
        </p:nvSpPr>
        <p:spPr>
          <a:xfrm>
            <a:off x="6192954" y="3353827"/>
            <a:ext cx="2056" cy="14267"/>
          </a:xfrm>
          <a:custGeom>
            <a:avLst/>
            <a:gdLst/>
            <a:ahLst/>
            <a:cxnLst/>
            <a:rect l="l" t="t" r="r" b="b"/>
            <a:pathLst>
              <a:path w="64" h="444" extrusionOk="0">
                <a:moveTo>
                  <a:pt x="32" y="0"/>
                </a:moveTo>
                <a:lnTo>
                  <a:pt x="32" y="0"/>
                </a:lnTo>
                <a:cubicBezTo>
                  <a:pt x="0" y="159"/>
                  <a:pt x="32" y="317"/>
                  <a:pt x="64" y="444"/>
                </a:cubicBezTo>
                <a:cubicBezTo>
                  <a:pt x="64" y="285"/>
                  <a:pt x="32" y="159"/>
                  <a:pt x="32" y="0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5159;p43">
            <a:extLst>
              <a:ext uri="{FF2B5EF4-FFF2-40B4-BE49-F238E27FC236}">
                <a16:creationId xmlns:a16="http://schemas.microsoft.com/office/drawing/2014/main" id="{9435B1E8-8A8B-4F04-8A58-421503A237C2}"/>
              </a:ext>
            </a:extLst>
          </p:cNvPr>
          <p:cNvSpPr/>
          <p:nvPr/>
        </p:nvSpPr>
        <p:spPr>
          <a:xfrm>
            <a:off x="6182768" y="3355851"/>
            <a:ext cx="16323" cy="79399"/>
          </a:xfrm>
          <a:custGeom>
            <a:avLst/>
            <a:gdLst/>
            <a:ahLst/>
            <a:cxnLst/>
            <a:rect l="l" t="t" r="r" b="b"/>
            <a:pathLst>
              <a:path w="508" h="2471" extrusionOk="0">
                <a:moveTo>
                  <a:pt x="1" y="1"/>
                </a:moveTo>
                <a:lnTo>
                  <a:pt x="1" y="1"/>
                </a:lnTo>
                <a:cubicBezTo>
                  <a:pt x="32" y="824"/>
                  <a:pt x="96" y="1647"/>
                  <a:pt x="159" y="2471"/>
                </a:cubicBezTo>
                <a:lnTo>
                  <a:pt x="507" y="2439"/>
                </a:lnTo>
                <a:cubicBezTo>
                  <a:pt x="444" y="1806"/>
                  <a:pt x="412" y="1141"/>
                  <a:pt x="381" y="476"/>
                </a:cubicBezTo>
                <a:cubicBezTo>
                  <a:pt x="254" y="317"/>
                  <a:pt x="127" y="159"/>
                  <a:pt x="1" y="1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3" name="Google Shape;5160;p43">
            <a:extLst>
              <a:ext uri="{FF2B5EF4-FFF2-40B4-BE49-F238E27FC236}">
                <a16:creationId xmlns:a16="http://schemas.microsoft.com/office/drawing/2014/main" id="{98569ED5-6542-4F15-84D7-345BD1D05DB9}"/>
              </a:ext>
            </a:extLst>
          </p:cNvPr>
          <p:cNvSpPr/>
          <p:nvPr/>
        </p:nvSpPr>
        <p:spPr>
          <a:xfrm>
            <a:off x="6548083" y="2650671"/>
            <a:ext cx="4113" cy="9190"/>
          </a:xfrm>
          <a:custGeom>
            <a:avLst/>
            <a:gdLst/>
            <a:ahLst/>
            <a:cxnLst/>
            <a:rect l="l" t="t" r="r" b="b"/>
            <a:pathLst>
              <a:path w="128" h="286" extrusionOk="0">
                <a:moveTo>
                  <a:pt x="96" y="0"/>
                </a:moveTo>
                <a:cubicBezTo>
                  <a:pt x="64" y="95"/>
                  <a:pt x="33" y="190"/>
                  <a:pt x="1" y="285"/>
                </a:cubicBezTo>
                <a:cubicBezTo>
                  <a:pt x="64" y="285"/>
                  <a:pt x="96" y="285"/>
                  <a:pt x="128" y="253"/>
                </a:cubicBezTo>
                <a:lnTo>
                  <a:pt x="96" y="0"/>
                </a:ln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5161;p43">
            <a:extLst>
              <a:ext uri="{FF2B5EF4-FFF2-40B4-BE49-F238E27FC236}">
                <a16:creationId xmlns:a16="http://schemas.microsoft.com/office/drawing/2014/main" id="{1E036811-8798-46F9-967F-DDE92E9AACC2}"/>
              </a:ext>
            </a:extLst>
          </p:cNvPr>
          <p:cNvSpPr/>
          <p:nvPr/>
        </p:nvSpPr>
        <p:spPr>
          <a:xfrm>
            <a:off x="6194979" y="3368061"/>
            <a:ext cx="4113" cy="8194"/>
          </a:xfrm>
          <a:custGeom>
            <a:avLst/>
            <a:gdLst/>
            <a:ahLst/>
            <a:cxnLst/>
            <a:rect l="l" t="t" r="r" b="b"/>
            <a:pathLst>
              <a:path w="128" h="255" extrusionOk="0">
                <a:moveTo>
                  <a:pt x="1" y="1"/>
                </a:moveTo>
                <a:cubicBezTo>
                  <a:pt x="1" y="32"/>
                  <a:pt x="1" y="64"/>
                  <a:pt x="1" y="96"/>
                </a:cubicBezTo>
                <a:cubicBezTo>
                  <a:pt x="32" y="127"/>
                  <a:pt x="64" y="191"/>
                  <a:pt x="127" y="254"/>
                </a:cubicBezTo>
                <a:cubicBezTo>
                  <a:pt x="64" y="159"/>
                  <a:pt x="32" y="64"/>
                  <a:pt x="1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5162;p43">
            <a:extLst>
              <a:ext uri="{FF2B5EF4-FFF2-40B4-BE49-F238E27FC236}">
                <a16:creationId xmlns:a16="http://schemas.microsoft.com/office/drawing/2014/main" id="{95A327A5-D8C0-4903-94AA-AA937AF8B244}"/>
              </a:ext>
            </a:extLst>
          </p:cNvPr>
          <p:cNvSpPr/>
          <p:nvPr/>
        </p:nvSpPr>
        <p:spPr>
          <a:xfrm>
            <a:off x="6302847" y="2159172"/>
            <a:ext cx="271745" cy="379581"/>
          </a:xfrm>
          <a:custGeom>
            <a:avLst/>
            <a:gdLst/>
            <a:ahLst/>
            <a:cxnLst/>
            <a:rect l="l" t="t" r="r" b="b"/>
            <a:pathLst>
              <a:path w="8457" h="11813" extrusionOk="0">
                <a:moveTo>
                  <a:pt x="4339" y="0"/>
                </a:moveTo>
                <a:cubicBezTo>
                  <a:pt x="3706" y="1267"/>
                  <a:pt x="3104" y="2597"/>
                  <a:pt x="2566" y="3990"/>
                </a:cubicBezTo>
                <a:cubicBezTo>
                  <a:pt x="1616" y="6429"/>
                  <a:pt x="761" y="8994"/>
                  <a:pt x="1" y="11813"/>
                </a:cubicBezTo>
                <a:cubicBezTo>
                  <a:pt x="159" y="11686"/>
                  <a:pt x="317" y="11591"/>
                  <a:pt x="507" y="11464"/>
                </a:cubicBezTo>
                <a:cubicBezTo>
                  <a:pt x="666" y="11369"/>
                  <a:pt x="824" y="11274"/>
                  <a:pt x="1014" y="11148"/>
                </a:cubicBezTo>
                <a:cubicBezTo>
                  <a:pt x="3294" y="9564"/>
                  <a:pt x="5764" y="8266"/>
                  <a:pt x="8330" y="7252"/>
                </a:cubicBezTo>
                <a:cubicBezTo>
                  <a:pt x="8425" y="6809"/>
                  <a:pt x="8456" y="6366"/>
                  <a:pt x="8298" y="5890"/>
                </a:cubicBezTo>
                <a:cubicBezTo>
                  <a:pt x="7886" y="4624"/>
                  <a:pt x="6904" y="4750"/>
                  <a:pt x="6144" y="3990"/>
                </a:cubicBezTo>
                <a:cubicBezTo>
                  <a:pt x="5258" y="3104"/>
                  <a:pt x="6018" y="1330"/>
                  <a:pt x="5004" y="443"/>
                </a:cubicBezTo>
                <a:cubicBezTo>
                  <a:pt x="4783" y="253"/>
                  <a:pt x="4529" y="127"/>
                  <a:pt x="433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6" name="Google Shape;5163;p43">
            <a:extLst>
              <a:ext uri="{FF2B5EF4-FFF2-40B4-BE49-F238E27FC236}">
                <a16:creationId xmlns:a16="http://schemas.microsoft.com/office/drawing/2014/main" id="{4D77FE92-285B-4348-A913-ED8C61E8CD35}"/>
              </a:ext>
            </a:extLst>
          </p:cNvPr>
          <p:cNvSpPr/>
          <p:nvPr/>
        </p:nvSpPr>
        <p:spPr>
          <a:xfrm>
            <a:off x="6065742" y="2152264"/>
            <a:ext cx="365347" cy="599175"/>
          </a:xfrm>
          <a:custGeom>
            <a:avLst/>
            <a:gdLst/>
            <a:ahLst/>
            <a:cxnLst/>
            <a:rect l="l" t="t" r="r" b="b"/>
            <a:pathLst>
              <a:path w="11370" h="18647" extrusionOk="0">
                <a:moveTo>
                  <a:pt x="10786" y="1"/>
                </a:moveTo>
                <a:cubicBezTo>
                  <a:pt x="9666" y="1"/>
                  <a:pt x="8685" y="956"/>
                  <a:pt x="7981" y="1957"/>
                </a:cubicBezTo>
                <a:cubicBezTo>
                  <a:pt x="7443" y="2717"/>
                  <a:pt x="6715" y="2812"/>
                  <a:pt x="5923" y="2844"/>
                </a:cubicBezTo>
                <a:cubicBezTo>
                  <a:pt x="5670" y="2844"/>
                  <a:pt x="5415" y="2833"/>
                  <a:pt x="5164" y="2833"/>
                </a:cubicBezTo>
                <a:cubicBezTo>
                  <a:pt x="4250" y="2833"/>
                  <a:pt x="3393" y="2970"/>
                  <a:pt x="2946" y="4237"/>
                </a:cubicBezTo>
                <a:cubicBezTo>
                  <a:pt x="2281" y="6042"/>
                  <a:pt x="3073" y="7879"/>
                  <a:pt x="1616" y="9431"/>
                </a:cubicBezTo>
                <a:cubicBezTo>
                  <a:pt x="1014" y="10032"/>
                  <a:pt x="254" y="10539"/>
                  <a:pt x="1" y="11363"/>
                </a:cubicBezTo>
                <a:cubicBezTo>
                  <a:pt x="2218" y="13421"/>
                  <a:pt x="4118" y="15923"/>
                  <a:pt x="5448" y="18646"/>
                </a:cubicBezTo>
                <a:cubicBezTo>
                  <a:pt x="5891" y="16525"/>
                  <a:pt x="6335" y="14561"/>
                  <a:pt x="6841" y="12661"/>
                </a:cubicBezTo>
                <a:lnTo>
                  <a:pt x="6746" y="12566"/>
                </a:lnTo>
                <a:lnTo>
                  <a:pt x="6841" y="12471"/>
                </a:lnTo>
                <a:cubicBezTo>
                  <a:pt x="6620" y="9209"/>
                  <a:pt x="5828" y="6042"/>
                  <a:pt x="4466" y="3065"/>
                </a:cubicBezTo>
                <a:lnTo>
                  <a:pt x="4783" y="2907"/>
                </a:lnTo>
                <a:cubicBezTo>
                  <a:pt x="6049" y="5694"/>
                  <a:pt x="6841" y="8607"/>
                  <a:pt x="7126" y="11648"/>
                </a:cubicBezTo>
                <a:cubicBezTo>
                  <a:pt x="7886" y="8924"/>
                  <a:pt x="8710" y="6454"/>
                  <a:pt x="9628" y="4079"/>
                </a:cubicBezTo>
                <a:cubicBezTo>
                  <a:pt x="10166" y="2685"/>
                  <a:pt x="10768" y="1355"/>
                  <a:pt x="11370" y="88"/>
                </a:cubicBezTo>
                <a:cubicBezTo>
                  <a:pt x="11172" y="28"/>
                  <a:pt x="10977" y="1"/>
                  <a:pt x="1078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7" name="Google Shape;5164;p43">
            <a:extLst>
              <a:ext uri="{FF2B5EF4-FFF2-40B4-BE49-F238E27FC236}">
                <a16:creationId xmlns:a16="http://schemas.microsoft.com/office/drawing/2014/main" id="{E92D08DA-AE19-437A-8D33-F6E8AF9759D2}"/>
              </a:ext>
            </a:extLst>
          </p:cNvPr>
          <p:cNvSpPr/>
          <p:nvPr/>
        </p:nvSpPr>
        <p:spPr>
          <a:xfrm>
            <a:off x="6189902" y="2889801"/>
            <a:ext cx="292084" cy="464058"/>
          </a:xfrm>
          <a:custGeom>
            <a:avLst/>
            <a:gdLst/>
            <a:ahLst/>
            <a:cxnLst/>
            <a:rect l="l" t="t" r="r" b="b"/>
            <a:pathLst>
              <a:path w="9090" h="14442" extrusionOk="0">
                <a:moveTo>
                  <a:pt x="9089" y="0"/>
                </a:moveTo>
                <a:cubicBezTo>
                  <a:pt x="5922" y="855"/>
                  <a:pt x="2977" y="2407"/>
                  <a:pt x="507" y="4529"/>
                </a:cubicBezTo>
                <a:cubicBezTo>
                  <a:pt x="127" y="7949"/>
                  <a:pt x="0" y="11274"/>
                  <a:pt x="127" y="14441"/>
                </a:cubicBezTo>
                <a:cubicBezTo>
                  <a:pt x="285" y="13618"/>
                  <a:pt x="1394" y="12605"/>
                  <a:pt x="1742" y="12066"/>
                </a:cubicBezTo>
                <a:cubicBezTo>
                  <a:pt x="2756" y="10546"/>
                  <a:pt x="3927" y="9374"/>
                  <a:pt x="5257" y="8171"/>
                </a:cubicBezTo>
                <a:cubicBezTo>
                  <a:pt x="5859" y="7633"/>
                  <a:pt x="6366" y="6872"/>
                  <a:pt x="6207" y="6081"/>
                </a:cubicBezTo>
                <a:cubicBezTo>
                  <a:pt x="6112" y="5574"/>
                  <a:pt x="5764" y="5162"/>
                  <a:pt x="5732" y="4656"/>
                </a:cubicBezTo>
                <a:cubicBezTo>
                  <a:pt x="5606" y="3231"/>
                  <a:pt x="7253" y="2534"/>
                  <a:pt x="8139" y="1774"/>
                </a:cubicBezTo>
                <a:cubicBezTo>
                  <a:pt x="8773" y="1235"/>
                  <a:pt x="9026" y="634"/>
                  <a:pt x="908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8" name="Google Shape;5165;p43">
            <a:extLst>
              <a:ext uri="{FF2B5EF4-FFF2-40B4-BE49-F238E27FC236}">
                <a16:creationId xmlns:a16="http://schemas.microsoft.com/office/drawing/2014/main" id="{E7A1BE7C-A9F7-4F35-A0AC-9BA86DFE9585}"/>
              </a:ext>
            </a:extLst>
          </p:cNvPr>
          <p:cNvSpPr/>
          <p:nvPr/>
        </p:nvSpPr>
        <p:spPr>
          <a:xfrm>
            <a:off x="6207189" y="2659829"/>
            <a:ext cx="340926" cy="360237"/>
          </a:xfrm>
          <a:custGeom>
            <a:avLst/>
            <a:gdLst/>
            <a:ahLst/>
            <a:cxnLst/>
            <a:rect l="l" t="t" r="r" b="b"/>
            <a:pathLst>
              <a:path w="10610" h="11211" extrusionOk="0">
                <a:moveTo>
                  <a:pt x="10610" y="0"/>
                </a:moveTo>
                <a:lnTo>
                  <a:pt x="10610" y="0"/>
                </a:lnTo>
                <a:cubicBezTo>
                  <a:pt x="7316" y="570"/>
                  <a:pt x="4054" y="1805"/>
                  <a:pt x="1236" y="3610"/>
                </a:cubicBezTo>
                <a:cubicBezTo>
                  <a:pt x="1109" y="4275"/>
                  <a:pt x="982" y="4909"/>
                  <a:pt x="856" y="5606"/>
                </a:cubicBezTo>
                <a:cubicBezTo>
                  <a:pt x="507" y="7506"/>
                  <a:pt x="222" y="9374"/>
                  <a:pt x="1" y="11211"/>
                </a:cubicBezTo>
                <a:cubicBezTo>
                  <a:pt x="2503" y="9121"/>
                  <a:pt x="5416" y="7601"/>
                  <a:pt x="8583" y="6777"/>
                </a:cubicBezTo>
                <a:cubicBezTo>
                  <a:pt x="8551" y="6239"/>
                  <a:pt x="8425" y="5637"/>
                  <a:pt x="8298" y="5004"/>
                </a:cubicBezTo>
                <a:cubicBezTo>
                  <a:pt x="7918" y="3230"/>
                  <a:pt x="9565" y="2122"/>
                  <a:pt x="10293" y="760"/>
                </a:cubicBezTo>
                <a:cubicBezTo>
                  <a:pt x="10451" y="507"/>
                  <a:pt x="10546" y="253"/>
                  <a:pt x="1061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9" name="Google Shape;5166;p43">
            <a:extLst>
              <a:ext uri="{FF2B5EF4-FFF2-40B4-BE49-F238E27FC236}">
                <a16:creationId xmlns:a16="http://schemas.microsoft.com/office/drawing/2014/main" id="{E774DFD6-B20C-4211-86CC-1073C1BCECB4}"/>
              </a:ext>
            </a:extLst>
          </p:cNvPr>
          <p:cNvSpPr/>
          <p:nvPr/>
        </p:nvSpPr>
        <p:spPr>
          <a:xfrm>
            <a:off x="6249925" y="2406432"/>
            <a:ext cx="316505" cy="355193"/>
          </a:xfrm>
          <a:custGeom>
            <a:avLst/>
            <a:gdLst/>
            <a:ahLst/>
            <a:cxnLst/>
            <a:rect l="l" t="t" r="r" b="b"/>
            <a:pathLst>
              <a:path w="9850" h="11054" extrusionOk="0">
                <a:moveTo>
                  <a:pt x="9850" y="1"/>
                </a:moveTo>
                <a:lnTo>
                  <a:pt x="9850" y="1"/>
                </a:lnTo>
                <a:cubicBezTo>
                  <a:pt x="7380" y="982"/>
                  <a:pt x="5036" y="2249"/>
                  <a:pt x="2851" y="3738"/>
                </a:cubicBezTo>
                <a:cubicBezTo>
                  <a:pt x="2661" y="3864"/>
                  <a:pt x="2471" y="3991"/>
                  <a:pt x="2344" y="4086"/>
                </a:cubicBezTo>
                <a:cubicBezTo>
                  <a:pt x="2028" y="4276"/>
                  <a:pt x="1774" y="4434"/>
                  <a:pt x="1489" y="4688"/>
                </a:cubicBezTo>
                <a:cubicBezTo>
                  <a:pt x="951" y="6683"/>
                  <a:pt x="476" y="8773"/>
                  <a:pt x="1" y="11053"/>
                </a:cubicBezTo>
                <a:cubicBezTo>
                  <a:pt x="2851" y="9280"/>
                  <a:pt x="6050" y="8076"/>
                  <a:pt x="9343" y="7506"/>
                </a:cubicBezTo>
                <a:lnTo>
                  <a:pt x="9375" y="7601"/>
                </a:lnTo>
                <a:cubicBezTo>
                  <a:pt x="9470" y="7126"/>
                  <a:pt x="9438" y="6651"/>
                  <a:pt x="9216" y="6208"/>
                </a:cubicBezTo>
                <a:cubicBezTo>
                  <a:pt x="8710" y="5131"/>
                  <a:pt x="7570" y="4624"/>
                  <a:pt x="8076" y="3294"/>
                </a:cubicBezTo>
                <a:cubicBezTo>
                  <a:pt x="8488" y="2217"/>
                  <a:pt x="9407" y="1141"/>
                  <a:pt x="985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0" name="Google Shape;5167;p43">
            <a:extLst>
              <a:ext uri="{FF2B5EF4-FFF2-40B4-BE49-F238E27FC236}">
                <a16:creationId xmlns:a16="http://schemas.microsoft.com/office/drawing/2014/main" id="{449F57EA-E6A9-4AA8-9846-7A6D7094016B}"/>
              </a:ext>
            </a:extLst>
          </p:cNvPr>
          <p:cNvSpPr/>
          <p:nvPr/>
        </p:nvSpPr>
        <p:spPr>
          <a:xfrm>
            <a:off x="6003662" y="2530592"/>
            <a:ext cx="234085" cy="825291"/>
          </a:xfrm>
          <a:custGeom>
            <a:avLst/>
            <a:gdLst/>
            <a:ahLst/>
            <a:cxnLst/>
            <a:rect l="l" t="t" r="r" b="b"/>
            <a:pathLst>
              <a:path w="7285" h="25684" extrusionOk="0">
                <a:moveTo>
                  <a:pt x="1838" y="0"/>
                </a:moveTo>
                <a:cubicBezTo>
                  <a:pt x="1774" y="380"/>
                  <a:pt x="1774" y="792"/>
                  <a:pt x="1838" y="1204"/>
                </a:cubicBezTo>
                <a:cubicBezTo>
                  <a:pt x="1901" y="1900"/>
                  <a:pt x="2028" y="2629"/>
                  <a:pt x="2249" y="3294"/>
                </a:cubicBezTo>
                <a:cubicBezTo>
                  <a:pt x="2471" y="4022"/>
                  <a:pt x="2978" y="4782"/>
                  <a:pt x="2883" y="5574"/>
                </a:cubicBezTo>
                <a:cubicBezTo>
                  <a:pt x="2819" y="6302"/>
                  <a:pt x="2249" y="6841"/>
                  <a:pt x="1711" y="7379"/>
                </a:cubicBezTo>
                <a:cubicBezTo>
                  <a:pt x="634" y="8456"/>
                  <a:pt x="191" y="10134"/>
                  <a:pt x="793" y="11591"/>
                </a:cubicBezTo>
                <a:cubicBezTo>
                  <a:pt x="1204" y="12509"/>
                  <a:pt x="2249" y="13491"/>
                  <a:pt x="1964" y="14600"/>
                </a:cubicBezTo>
                <a:cubicBezTo>
                  <a:pt x="1838" y="15201"/>
                  <a:pt x="1268" y="15581"/>
                  <a:pt x="983" y="16120"/>
                </a:cubicBezTo>
                <a:cubicBezTo>
                  <a:pt x="1" y="17861"/>
                  <a:pt x="1426" y="19952"/>
                  <a:pt x="2344" y="21345"/>
                </a:cubicBezTo>
                <a:cubicBezTo>
                  <a:pt x="3358" y="22865"/>
                  <a:pt x="4466" y="24259"/>
                  <a:pt x="5575" y="25684"/>
                </a:cubicBezTo>
                <a:cubicBezTo>
                  <a:pt x="5448" y="22517"/>
                  <a:pt x="5575" y="19223"/>
                  <a:pt x="5923" y="15835"/>
                </a:cubicBezTo>
                <a:lnTo>
                  <a:pt x="5828" y="15835"/>
                </a:lnTo>
                <a:cubicBezTo>
                  <a:pt x="5638" y="14948"/>
                  <a:pt x="5321" y="14061"/>
                  <a:pt x="4846" y="13269"/>
                </a:cubicBezTo>
                <a:cubicBezTo>
                  <a:pt x="4308" y="12319"/>
                  <a:pt x="3611" y="11496"/>
                  <a:pt x="2914" y="10704"/>
                </a:cubicBezTo>
                <a:cubicBezTo>
                  <a:pt x="2408" y="10103"/>
                  <a:pt x="1869" y="9533"/>
                  <a:pt x="1331" y="8962"/>
                </a:cubicBezTo>
                <a:lnTo>
                  <a:pt x="1584" y="8741"/>
                </a:lnTo>
                <a:cubicBezTo>
                  <a:pt x="2123" y="9311"/>
                  <a:pt x="2661" y="9881"/>
                  <a:pt x="3168" y="10483"/>
                </a:cubicBezTo>
                <a:cubicBezTo>
                  <a:pt x="3865" y="11274"/>
                  <a:pt x="4593" y="12129"/>
                  <a:pt x="5163" y="13111"/>
                </a:cubicBezTo>
                <a:cubicBezTo>
                  <a:pt x="5511" y="13713"/>
                  <a:pt x="5796" y="14378"/>
                  <a:pt x="6018" y="15075"/>
                </a:cubicBezTo>
                <a:cubicBezTo>
                  <a:pt x="6208" y="13269"/>
                  <a:pt x="6493" y="11433"/>
                  <a:pt x="6841" y="9533"/>
                </a:cubicBezTo>
                <a:cubicBezTo>
                  <a:pt x="6968" y="8836"/>
                  <a:pt x="7126" y="8107"/>
                  <a:pt x="7253" y="7442"/>
                </a:cubicBezTo>
                <a:lnTo>
                  <a:pt x="7253" y="7411"/>
                </a:lnTo>
                <a:cubicBezTo>
                  <a:pt x="7253" y="7411"/>
                  <a:pt x="7253" y="7379"/>
                  <a:pt x="7285" y="7347"/>
                </a:cubicBezTo>
                <a:lnTo>
                  <a:pt x="7285" y="7347"/>
                </a:lnTo>
                <a:lnTo>
                  <a:pt x="7221" y="7379"/>
                </a:lnTo>
                <a:cubicBezTo>
                  <a:pt x="5923" y="4592"/>
                  <a:pt x="4055" y="2059"/>
                  <a:pt x="18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" name="Google Shape;5168;p43">
            <a:extLst>
              <a:ext uri="{FF2B5EF4-FFF2-40B4-BE49-F238E27FC236}">
                <a16:creationId xmlns:a16="http://schemas.microsoft.com/office/drawing/2014/main" id="{04F755E7-B1B9-4A39-828F-45617E73E819}"/>
              </a:ext>
            </a:extLst>
          </p:cNvPr>
          <p:cNvSpPr/>
          <p:nvPr/>
        </p:nvSpPr>
        <p:spPr>
          <a:xfrm>
            <a:off x="6178687" y="3028196"/>
            <a:ext cx="27538" cy="342950"/>
          </a:xfrm>
          <a:custGeom>
            <a:avLst/>
            <a:gdLst/>
            <a:ahLst/>
            <a:cxnLst/>
            <a:rect l="l" t="t" r="r" b="b"/>
            <a:pathLst>
              <a:path w="857" h="10673" extrusionOk="0">
                <a:moveTo>
                  <a:pt x="666" y="0"/>
                </a:moveTo>
                <a:cubicBezTo>
                  <a:pt x="698" y="95"/>
                  <a:pt x="729" y="190"/>
                  <a:pt x="729" y="285"/>
                </a:cubicBezTo>
                <a:lnTo>
                  <a:pt x="476" y="349"/>
                </a:lnTo>
                <a:cubicBezTo>
                  <a:pt x="128" y="3737"/>
                  <a:pt x="1" y="7031"/>
                  <a:pt x="128" y="10198"/>
                </a:cubicBezTo>
                <a:cubicBezTo>
                  <a:pt x="254" y="10356"/>
                  <a:pt x="381" y="10514"/>
                  <a:pt x="508" y="10673"/>
                </a:cubicBezTo>
                <a:cubicBezTo>
                  <a:pt x="508" y="10641"/>
                  <a:pt x="508" y="10609"/>
                  <a:pt x="508" y="10578"/>
                </a:cubicBezTo>
                <a:cubicBezTo>
                  <a:pt x="444" y="10419"/>
                  <a:pt x="444" y="10293"/>
                  <a:pt x="476" y="10134"/>
                </a:cubicBezTo>
                <a:cubicBezTo>
                  <a:pt x="349" y="6967"/>
                  <a:pt x="476" y="3642"/>
                  <a:pt x="856" y="222"/>
                </a:cubicBezTo>
                <a:lnTo>
                  <a:pt x="666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5169;p43">
            <a:extLst>
              <a:ext uri="{FF2B5EF4-FFF2-40B4-BE49-F238E27FC236}">
                <a16:creationId xmlns:a16="http://schemas.microsoft.com/office/drawing/2014/main" id="{B72940A9-C864-4223-925F-75B74C056861}"/>
              </a:ext>
            </a:extLst>
          </p:cNvPr>
          <p:cNvSpPr/>
          <p:nvPr/>
        </p:nvSpPr>
        <p:spPr>
          <a:xfrm>
            <a:off x="6282507" y="2552956"/>
            <a:ext cx="4081" cy="6137"/>
          </a:xfrm>
          <a:custGeom>
            <a:avLst/>
            <a:gdLst/>
            <a:ahLst/>
            <a:cxnLst/>
            <a:rect l="l" t="t" r="r" b="b"/>
            <a:pathLst>
              <a:path w="127" h="191" extrusionOk="0">
                <a:moveTo>
                  <a:pt x="95" y="1"/>
                </a:moveTo>
                <a:lnTo>
                  <a:pt x="0" y="96"/>
                </a:lnTo>
                <a:lnTo>
                  <a:pt x="95" y="191"/>
                </a:lnTo>
                <a:cubicBezTo>
                  <a:pt x="95" y="159"/>
                  <a:pt x="127" y="96"/>
                  <a:pt x="127" y="33"/>
                </a:cubicBezTo>
                <a:lnTo>
                  <a:pt x="95" y="33"/>
                </a:lnTo>
                <a:cubicBezTo>
                  <a:pt x="95" y="33"/>
                  <a:pt x="95" y="1"/>
                  <a:pt x="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5170;p43">
            <a:extLst>
              <a:ext uri="{FF2B5EF4-FFF2-40B4-BE49-F238E27FC236}">
                <a16:creationId xmlns:a16="http://schemas.microsoft.com/office/drawing/2014/main" id="{A053E924-A8FF-4978-B7CC-9837940ABE2D}"/>
              </a:ext>
            </a:extLst>
          </p:cNvPr>
          <p:cNvSpPr/>
          <p:nvPr/>
        </p:nvSpPr>
        <p:spPr>
          <a:xfrm>
            <a:off x="6236719" y="2768694"/>
            <a:ext cx="32" cy="1060"/>
          </a:xfrm>
          <a:custGeom>
            <a:avLst/>
            <a:gdLst/>
            <a:ahLst/>
            <a:cxnLst/>
            <a:rect l="l" t="t" r="r" b="b"/>
            <a:pathLst>
              <a:path w="1" h="33" extrusionOk="0">
                <a:moveTo>
                  <a:pt x="0" y="32"/>
                </a:moveTo>
                <a:lnTo>
                  <a:pt x="0" y="32"/>
                </a:lnTo>
                <a:lnTo>
                  <a:pt x="0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5171;p43">
            <a:extLst>
              <a:ext uri="{FF2B5EF4-FFF2-40B4-BE49-F238E27FC236}">
                <a16:creationId xmlns:a16="http://schemas.microsoft.com/office/drawing/2014/main" id="{1A6FC666-873A-4105-9F49-A86B2CED7CA4}"/>
              </a:ext>
            </a:extLst>
          </p:cNvPr>
          <p:cNvSpPr/>
          <p:nvPr/>
        </p:nvSpPr>
        <p:spPr>
          <a:xfrm>
            <a:off x="6199059" y="3020034"/>
            <a:ext cx="8162" cy="15295"/>
          </a:xfrm>
          <a:custGeom>
            <a:avLst/>
            <a:gdLst/>
            <a:ahLst/>
            <a:cxnLst/>
            <a:rect l="l" t="t" r="r" b="b"/>
            <a:pathLst>
              <a:path w="254" h="476" extrusionOk="0">
                <a:moveTo>
                  <a:pt x="254" y="1"/>
                </a:moveTo>
                <a:lnTo>
                  <a:pt x="254" y="1"/>
                </a:lnTo>
                <a:cubicBezTo>
                  <a:pt x="190" y="64"/>
                  <a:pt x="95" y="128"/>
                  <a:pt x="0" y="191"/>
                </a:cubicBezTo>
                <a:cubicBezTo>
                  <a:pt x="0" y="223"/>
                  <a:pt x="32" y="223"/>
                  <a:pt x="32" y="254"/>
                </a:cubicBezTo>
                <a:lnTo>
                  <a:pt x="222" y="476"/>
                </a:lnTo>
                <a:cubicBezTo>
                  <a:pt x="222" y="318"/>
                  <a:pt x="222" y="159"/>
                  <a:pt x="254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5172;p43">
            <a:extLst>
              <a:ext uri="{FF2B5EF4-FFF2-40B4-BE49-F238E27FC236}">
                <a16:creationId xmlns:a16="http://schemas.microsoft.com/office/drawing/2014/main" id="{DA398AA2-E8F0-49C6-9F83-95C5BBCDDA34}"/>
              </a:ext>
            </a:extLst>
          </p:cNvPr>
          <p:cNvSpPr/>
          <p:nvPr/>
        </p:nvSpPr>
        <p:spPr>
          <a:xfrm>
            <a:off x="6285560" y="2550932"/>
            <a:ext cx="2056" cy="3085"/>
          </a:xfrm>
          <a:custGeom>
            <a:avLst/>
            <a:gdLst/>
            <a:ahLst/>
            <a:cxnLst/>
            <a:rect l="l" t="t" r="r" b="b"/>
            <a:pathLst>
              <a:path w="64" h="96" extrusionOk="0">
                <a:moveTo>
                  <a:pt x="64" y="1"/>
                </a:moveTo>
                <a:cubicBezTo>
                  <a:pt x="32" y="32"/>
                  <a:pt x="32" y="64"/>
                  <a:pt x="0" y="64"/>
                </a:cubicBezTo>
                <a:cubicBezTo>
                  <a:pt x="0" y="64"/>
                  <a:pt x="0" y="96"/>
                  <a:pt x="0" y="96"/>
                </a:cubicBezTo>
                <a:lnTo>
                  <a:pt x="32" y="96"/>
                </a:lnTo>
                <a:lnTo>
                  <a:pt x="64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5173;p43">
            <a:extLst>
              <a:ext uri="{FF2B5EF4-FFF2-40B4-BE49-F238E27FC236}">
                <a16:creationId xmlns:a16="http://schemas.microsoft.com/office/drawing/2014/main" id="{82EC7D9C-5CFE-4C64-93C5-37AE11D2874E}"/>
              </a:ext>
            </a:extLst>
          </p:cNvPr>
          <p:cNvSpPr/>
          <p:nvPr/>
        </p:nvSpPr>
        <p:spPr>
          <a:xfrm>
            <a:off x="6062689" y="2155092"/>
            <a:ext cx="507822" cy="871080"/>
          </a:xfrm>
          <a:custGeom>
            <a:avLst/>
            <a:gdLst/>
            <a:ahLst/>
            <a:cxnLst/>
            <a:rect l="l" t="t" r="r" b="b"/>
            <a:pathLst>
              <a:path w="15804" h="27109" extrusionOk="0">
                <a:moveTo>
                  <a:pt x="11465" y="0"/>
                </a:moveTo>
                <a:cubicBezTo>
                  <a:pt x="10863" y="1267"/>
                  <a:pt x="10261" y="2597"/>
                  <a:pt x="9723" y="3991"/>
                </a:cubicBezTo>
                <a:cubicBezTo>
                  <a:pt x="8805" y="6366"/>
                  <a:pt x="7981" y="8836"/>
                  <a:pt x="7221" y="11560"/>
                </a:cubicBezTo>
                <a:cubicBezTo>
                  <a:pt x="6936" y="8519"/>
                  <a:pt x="6144" y="5606"/>
                  <a:pt x="4878" y="2819"/>
                </a:cubicBezTo>
                <a:lnTo>
                  <a:pt x="4561" y="2977"/>
                </a:lnTo>
                <a:cubicBezTo>
                  <a:pt x="5923" y="5954"/>
                  <a:pt x="6715" y="9121"/>
                  <a:pt x="6936" y="12383"/>
                </a:cubicBezTo>
                <a:cubicBezTo>
                  <a:pt x="6968" y="12383"/>
                  <a:pt x="7000" y="12351"/>
                  <a:pt x="7000" y="12320"/>
                </a:cubicBezTo>
                <a:lnTo>
                  <a:pt x="7000" y="12415"/>
                </a:lnTo>
                <a:cubicBezTo>
                  <a:pt x="6968" y="12478"/>
                  <a:pt x="6968" y="12541"/>
                  <a:pt x="6936" y="12605"/>
                </a:cubicBezTo>
                <a:cubicBezTo>
                  <a:pt x="6461" y="14473"/>
                  <a:pt x="5986" y="16437"/>
                  <a:pt x="5543" y="18558"/>
                </a:cubicBezTo>
                <a:cubicBezTo>
                  <a:pt x="4213" y="15835"/>
                  <a:pt x="2344" y="13333"/>
                  <a:pt x="96" y="11306"/>
                </a:cubicBezTo>
                <a:cubicBezTo>
                  <a:pt x="64" y="11338"/>
                  <a:pt x="64" y="11370"/>
                  <a:pt x="32" y="11433"/>
                </a:cubicBezTo>
                <a:cubicBezTo>
                  <a:pt x="32" y="11496"/>
                  <a:pt x="1" y="11591"/>
                  <a:pt x="1" y="11686"/>
                </a:cubicBezTo>
                <a:cubicBezTo>
                  <a:pt x="2249" y="13776"/>
                  <a:pt x="4118" y="16310"/>
                  <a:pt x="5384" y="19065"/>
                </a:cubicBezTo>
                <a:lnTo>
                  <a:pt x="5448" y="19033"/>
                </a:lnTo>
                <a:lnTo>
                  <a:pt x="5448" y="19033"/>
                </a:lnTo>
                <a:cubicBezTo>
                  <a:pt x="5448" y="19065"/>
                  <a:pt x="5448" y="19097"/>
                  <a:pt x="5416" y="19128"/>
                </a:cubicBezTo>
                <a:cubicBezTo>
                  <a:pt x="5289" y="19825"/>
                  <a:pt x="5163" y="20522"/>
                  <a:pt x="5004" y="21250"/>
                </a:cubicBezTo>
                <a:cubicBezTo>
                  <a:pt x="4656" y="23119"/>
                  <a:pt x="4403" y="24955"/>
                  <a:pt x="4181" y="26761"/>
                </a:cubicBezTo>
                <a:cubicBezTo>
                  <a:pt x="4213" y="26887"/>
                  <a:pt x="4244" y="27014"/>
                  <a:pt x="4276" y="27109"/>
                </a:cubicBezTo>
                <a:cubicBezTo>
                  <a:pt x="4339" y="27046"/>
                  <a:pt x="4434" y="26982"/>
                  <a:pt x="4529" y="26919"/>
                </a:cubicBezTo>
                <a:cubicBezTo>
                  <a:pt x="4719" y="25082"/>
                  <a:pt x="5004" y="23214"/>
                  <a:pt x="5353" y="21314"/>
                </a:cubicBezTo>
                <a:cubicBezTo>
                  <a:pt x="5479" y="20648"/>
                  <a:pt x="5606" y="19983"/>
                  <a:pt x="5733" y="19350"/>
                </a:cubicBezTo>
                <a:cubicBezTo>
                  <a:pt x="8583" y="17513"/>
                  <a:pt x="11813" y="16278"/>
                  <a:pt x="15139" y="15708"/>
                </a:cubicBezTo>
                <a:cubicBezTo>
                  <a:pt x="15170" y="15613"/>
                  <a:pt x="15170" y="15518"/>
                  <a:pt x="15202" y="15423"/>
                </a:cubicBezTo>
                <a:lnTo>
                  <a:pt x="15202" y="15360"/>
                </a:lnTo>
                <a:cubicBezTo>
                  <a:pt x="11908" y="15898"/>
                  <a:pt x="8678" y="17102"/>
                  <a:pt x="5828" y="18875"/>
                </a:cubicBezTo>
                <a:cubicBezTo>
                  <a:pt x="6303" y="16627"/>
                  <a:pt x="6810" y="14505"/>
                  <a:pt x="7316" y="12510"/>
                </a:cubicBezTo>
                <a:cubicBezTo>
                  <a:pt x="7601" y="12256"/>
                  <a:pt x="7855" y="12098"/>
                  <a:pt x="8171" y="11908"/>
                </a:cubicBezTo>
                <a:cubicBezTo>
                  <a:pt x="8330" y="11813"/>
                  <a:pt x="8488" y="11686"/>
                  <a:pt x="8678" y="11560"/>
                </a:cubicBezTo>
                <a:cubicBezTo>
                  <a:pt x="10863" y="10071"/>
                  <a:pt x="13207" y="8804"/>
                  <a:pt x="15677" y="7823"/>
                </a:cubicBezTo>
                <a:cubicBezTo>
                  <a:pt x="15740" y="7664"/>
                  <a:pt x="15772" y="7538"/>
                  <a:pt x="15804" y="7379"/>
                </a:cubicBezTo>
                <a:lnTo>
                  <a:pt x="15804" y="7379"/>
                </a:lnTo>
                <a:cubicBezTo>
                  <a:pt x="13238" y="8393"/>
                  <a:pt x="10768" y="9691"/>
                  <a:pt x="8488" y="11275"/>
                </a:cubicBezTo>
                <a:cubicBezTo>
                  <a:pt x="8298" y="11401"/>
                  <a:pt x="8140" y="11496"/>
                  <a:pt x="7981" y="11591"/>
                </a:cubicBezTo>
                <a:cubicBezTo>
                  <a:pt x="7791" y="11718"/>
                  <a:pt x="7633" y="11813"/>
                  <a:pt x="7475" y="11940"/>
                </a:cubicBezTo>
                <a:cubicBezTo>
                  <a:pt x="8235" y="9121"/>
                  <a:pt x="9090" y="6556"/>
                  <a:pt x="10040" y="4117"/>
                </a:cubicBezTo>
                <a:cubicBezTo>
                  <a:pt x="10578" y="2724"/>
                  <a:pt x="11180" y="1394"/>
                  <a:pt x="11813" y="127"/>
                </a:cubicBezTo>
                <a:cubicBezTo>
                  <a:pt x="11687" y="95"/>
                  <a:pt x="11592" y="32"/>
                  <a:pt x="11465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" name="Google Shape;5174;p43">
            <a:extLst>
              <a:ext uri="{FF2B5EF4-FFF2-40B4-BE49-F238E27FC236}">
                <a16:creationId xmlns:a16="http://schemas.microsoft.com/office/drawing/2014/main" id="{25B17A90-6423-4C4B-8096-70EF5A6DB7E3}"/>
              </a:ext>
            </a:extLst>
          </p:cNvPr>
          <p:cNvSpPr/>
          <p:nvPr/>
        </p:nvSpPr>
        <p:spPr>
          <a:xfrm>
            <a:off x="6206193" y="2877591"/>
            <a:ext cx="276789" cy="157738"/>
          </a:xfrm>
          <a:custGeom>
            <a:avLst/>
            <a:gdLst/>
            <a:ahLst/>
            <a:cxnLst/>
            <a:rect l="l" t="t" r="r" b="b"/>
            <a:pathLst>
              <a:path w="8614" h="4909" extrusionOk="0">
                <a:moveTo>
                  <a:pt x="8614" y="0"/>
                </a:moveTo>
                <a:lnTo>
                  <a:pt x="8614" y="0"/>
                </a:lnTo>
                <a:cubicBezTo>
                  <a:pt x="5479" y="824"/>
                  <a:pt x="2534" y="2344"/>
                  <a:pt x="32" y="4434"/>
                </a:cubicBezTo>
                <a:cubicBezTo>
                  <a:pt x="32" y="4592"/>
                  <a:pt x="0" y="4751"/>
                  <a:pt x="0" y="4909"/>
                </a:cubicBezTo>
                <a:cubicBezTo>
                  <a:pt x="2470" y="2755"/>
                  <a:pt x="5415" y="1204"/>
                  <a:pt x="8582" y="380"/>
                </a:cubicBezTo>
                <a:cubicBezTo>
                  <a:pt x="8582" y="254"/>
                  <a:pt x="8614" y="127"/>
                  <a:pt x="8614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" name="Google Shape;5175;p43">
            <a:extLst>
              <a:ext uri="{FF2B5EF4-FFF2-40B4-BE49-F238E27FC236}">
                <a16:creationId xmlns:a16="http://schemas.microsoft.com/office/drawing/2014/main" id="{A6650F8C-FE93-4A79-BA32-7A4DB787BBDF}"/>
              </a:ext>
            </a:extLst>
          </p:cNvPr>
          <p:cNvSpPr/>
          <p:nvPr/>
        </p:nvSpPr>
        <p:spPr>
          <a:xfrm>
            <a:off x="6046398" y="2811430"/>
            <a:ext cx="150637" cy="227980"/>
          </a:xfrm>
          <a:custGeom>
            <a:avLst/>
            <a:gdLst/>
            <a:ahLst/>
            <a:cxnLst/>
            <a:rect l="l" t="t" r="r" b="b"/>
            <a:pathLst>
              <a:path w="4688" h="7095" extrusionOk="0">
                <a:moveTo>
                  <a:pt x="286" y="1"/>
                </a:moveTo>
                <a:lnTo>
                  <a:pt x="1" y="222"/>
                </a:lnTo>
                <a:cubicBezTo>
                  <a:pt x="539" y="793"/>
                  <a:pt x="1078" y="1363"/>
                  <a:pt x="1584" y="1964"/>
                </a:cubicBezTo>
                <a:cubicBezTo>
                  <a:pt x="2281" y="2756"/>
                  <a:pt x="2978" y="3579"/>
                  <a:pt x="3548" y="4529"/>
                </a:cubicBezTo>
                <a:cubicBezTo>
                  <a:pt x="3991" y="5321"/>
                  <a:pt x="4308" y="6208"/>
                  <a:pt x="4498" y="7095"/>
                </a:cubicBezTo>
                <a:lnTo>
                  <a:pt x="4593" y="7063"/>
                </a:lnTo>
                <a:cubicBezTo>
                  <a:pt x="4625" y="6841"/>
                  <a:pt x="4656" y="6588"/>
                  <a:pt x="4688" y="6335"/>
                </a:cubicBezTo>
                <a:cubicBezTo>
                  <a:pt x="4466" y="5638"/>
                  <a:pt x="4181" y="4973"/>
                  <a:pt x="3833" y="4371"/>
                </a:cubicBezTo>
                <a:cubicBezTo>
                  <a:pt x="3295" y="3389"/>
                  <a:pt x="2566" y="2534"/>
                  <a:pt x="1869" y="1743"/>
                </a:cubicBezTo>
                <a:cubicBezTo>
                  <a:pt x="1331" y="1141"/>
                  <a:pt x="793" y="571"/>
                  <a:pt x="286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5176;p43">
            <a:extLst>
              <a:ext uri="{FF2B5EF4-FFF2-40B4-BE49-F238E27FC236}">
                <a16:creationId xmlns:a16="http://schemas.microsoft.com/office/drawing/2014/main" id="{368628A9-109E-48B0-BC79-6C538B0CE949}"/>
              </a:ext>
            </a:extLst>
          </p:cNvPr>
          <p:cNvSpPr/>
          <p:nvPr/>
        </p:nvSpPr>
        <p:spPr>
          <a:xfrm>
            <a:off x="6193950" y="3014957"/>
            <a:ext cx="8194" cy="24453"/>
          </a:xfrm>
          <a:custGeom>
            <a:avLst/>
            <a:gdLst/>
            <a:ahLst/>
            <a:cxnLst/>
            <a:rect l="l" t="t" r="r" b="b"/>
            <a:pathLst>
              <a:path w="255" h="761" extrusionOk="0">
                <a:moveTo>
                  <a:pt x="96" y="1"/>
                </a:moveTo>
                <a:cubicBezTo>
                  <a:pt x="64" y="254"/>
                  <a:pt x="33" y="507"/>
                  <a:pt x="1" y="761"/>
                </a:cubicBezTo>
                <a:lnTo>
                  <a:pt x="254" y="697"/>
                </a:lnTo>
                <a:cubicBezTo>
                  <a:pt x="223" y="602"/>
                  <a:pt x="191" y="507"/>
                  <a:pt x="191" y="412"/>
                </a:cubicBezTo>
                <a:lnTo>
                  <a:pt x="159" y="381"/>
                </a:lnTo>
                <a:cubicBezTo>
                  <a:pt x="159" y="381"/>
                  <a:pt x="159" y="349"/>
                  <a:pt x="159" y="349"/>
                </a:cubicBezTo>
                <a:cubicBezTo>
                  <a:pt x="159" y="222"/>
                  <a:pt x="128" y="127"/>
                  <a:pt x="96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0" name="Google Shape;5177;p43">
            <a:extLst>
              <a:ext uri="{FF2B5EF4-FFF2-40B4-BE49-F238E27FC236}">
                <a16:creationId xmlns:a16="http://schemas.microsoft.com/office/drawing/2014/main" id="{A5847787-F9C5-48E3-A566-2A5DE6CF1778}"/>
              </a:ext>
            </a:extLst>
          </p:cNvPr>
          <p:cNvSpPr/>
          <p:nvPr/>
        </p:nvSpPr>
        <p:spPr>
          <a:xfrm>
            <a:off x="6199059" y="3026139"/>
            <a:ext cx="1060" cy="2089"/>
          </a:xfrm>
          <a:custGeom>
            <a:avLst/>
            <a:gdLst/>
            <a:ahLst/>
            <a:cxnLst/>
            <a:rect l="l" t="t" r="r" b="b"/>
            <a:pathLst>
              <a:path w="33" h="65" extrusionOk="0">
                <a:moveTo>
                  <a:pt x="0" y="1"/>
                </a:moveTo>
                <a:cubicBezTo>
                  <a:pt x="0" y="1"/>
                  <a:pt x="0" y="33"/>
                  <a:pt x="0" y="33"/>
                </a:cubicBezTo>
                <a:lnTo>
                  <a:pt x="32" y="64"/>
                </a:lnTo>
                <a:cubicBezTo>
                  <a:pt x="32" y="33"/>
                  <a:pt x="0" y="33"/>
                  <a:pt x="0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5178;p43">
            <a:extLst>
              <a:ext uri="{FF2B5EF4-FFF2-40B4-BE49-F238E27FC236}">
                <a16:creationId xmlns:a16="http://schemas.microsoft.com/office/drawing/2014/main" id="{3B279A69-6ECB-45A6-B38F-3D8C4E31DFA9}"/>
              </a:ext>
            </a:extLst>
          </p:cNvPr>
          <p:cNvSpPr/>
          <p:nvPr/>
        </p:nvSpPr>
        <p:spPr>
          <a:xfrm>
            <a:off x="5734006" y="2561471"/>
            <a:ext cx="520032" cy="858516"/>
          </a:xfrm>
          <a:custGeom>
            <a:avLst/>
            <a:gdLst/>
            <a:ahLst/>
            <a:cxnLst/>
            <a:rect l="l" t="t" r="r" b="b"/>
            <a:pathLst>
              <a:path w="16184" h="26718" extrusionOk="0">
                <a:moveTo>
                  <a:pt x="3151" y="1"/>
                </a:moveTo>
                <a:cubicBezTo>
                  <a:pt x="2694" y="1"/>
                  <a:pt x="2235" y="202"/>
                  <a:pt x="1806" y="718"/>
                </a:cubicBezTo>
                <a:cubicBezTo>
                  <a:pt x="1204" y="1509"/>
                  <a:pt x="1996" y="2681"/>
                  <a:pt x="1489" y="3441"/>
                </a:cubicBezTo>
                <a:cubicBezTo>
                  <a:pt x="1014" y="4106"/>
                  <a:pt x="286" y="4138"/>
                  <a:pt x="159" y="5120"/>
                </a:cubicBezTo>
                <a:cubicBezTo>
                  <a:pt x="1" y="6545"/>
                  <a:pt x="1584" y="7463"/>
                  <a:pt x="2217" y="8572"/>
                </a:cubicBezTo>
                <a:cubicBezTo>
                  <a:pt x="2756" y="9458"/>
                  <a:pt x="2027" y="9997"/>
                  <a:pt x="1806" y="10820"/>
                </a:cubicBezTo>
                <a:cubicBezTo>
                  <a:pt x="1647" y="11485"/>
                  <a:pt x="1901" y="12087"/>
                  <a:pt x="2312" y="12593"/>
                </a:cubicBezTo>
                <a:cubicBezTo>
                  <a:pt x="3041" y="13480"/>
                  <a:pt x="4403" y="14050"/>
                  <a:pt x="4371" y="15380"/>
                </a:cubicBezTo>
                <a:cubicBezTo>
                  <a:pt x="4339" y="16489"/>
                  <a:pt x="4308" y="17502"/>
                  <a:pt x="5416" y="18104"/>
                </a:cubicBezTo>
                <a:cubicBezTo>
                  <a:pt x="6176" y="18547"/>
                  <a:pt x="7474" y="18832"/>
                  <a:pt x="7569" y="19877"/>
                </a:cubicBezTo>
                <a:cubicBezTo>
                  <a:pt x="7601" y="20257"/>
                  <a:pt x="7411" y="20606"/>
                  <a:pt x="7411" y="20986"/>
                </a:cubicBezTo>
                <a:cubicBezTo>
                  <a:pt x="7411" y="21556"/>
                  <a:pt x="7886" y="22062"/>
                  <a:pt x="8393" y="22348"/>
                </a:cubicBezTo>
                <a:cubicBezTo>
                  <a:pt x="9533" y="23044"/>
                  <a:pt x="10546" y="23741"/>
                  <a:pt x="11465" y="24723"/>
                </a:cubicBezTo>
                <a:cubicBezTo>
                  <a:pt x="11875" y="25133"/>
                  <a:pt x="13322" y="25983"/>
                  <a:pt x="12957" y="26709"/>
                </a:cubicBezTo>
                <a:lnTo>
                  <a:pt x="12957" y="26709"/>
                </a:lnTo>
                <a:cubicBezTo>
                  <a:pt x="13653" y="25351"/>
                  <a:pt x="14379" y="24023"/>
                  <a:pt x="14948" y="22633"/>
                </a:cubicBezTo>
                <a:cubicBezTo>
                  <a:pt x="15455" y="21461"/>
                  <a:pt x="16183" y="19782"/>
                  <a:pt x="15233" y="18642"/>
                </a:cubicBezTo>
                <a:cubicBezTo>
                  <a:pt x="14948" y="18294"/>
                  <a:pt x="14505" y="18072"/>
                  <a:pt x="14315" y="17661"/>
                </a:cubicBezTo>
                <a:cubicBezTo>
                  <a:pt x="13967" y="16900"/>
                  <a:pt x="14600" y="16045"/>
                  <a:pt x="14758" y="15317"/>
                </a:cubicBezTo>
                <a:cubicBezTo>
                  <a:pt x="14980" y="14177"/>
                  <a:pt x="14442" y="13005"/>
                  <a:pt x="13492" y="12372"/>
                </a:cubicBezTo>
                <a:cubicBezTo>
                  <a:pt x="13048" y="12087"/>
                  <a:pt x="12573" y="11738"/>
                  <a:pt x="12415" y="11232"/>
                </a:cubicBezTo>
                <a:cubicBezTo>
                  <a:pt x="12225" y="10662"/>
                  <a:pt x="12478" y="10060"/>
                  <a:pt x="12542" y="9522"/>
                </a:cubicBezTo>
                <a:cubicBezTo>
                  <a:pt x="12605" y="8983"/>
                  <a:pt x="12605" y="8445"/>
                  <a:pt x="12573" y="7938"/>
                </a:cubicBezTo>
                <a:cubicBezTo>
                  <a:pt x="12542" y="7558"/>
                  <a:pt x="12478" y="7210"/>
                  <a:pt x="12320" y="6861"/>
                </a:cubicBezTo>
                <a:cubicBezTo>
                  <a:pt x="12035" y="6228"/>
                  <a:pt x="11370" y="5975"/>
                  <a:pt x="10831" y="5595"/>
                </a:cubicBezTo>
                <a:cubicBezTo>
                  <a:pt x="9565" y="4676"/>
                  <a:pt x="9850" y="3251"/>
                  <a:pt x="9153" y="2016"/>
                </a:cubicBezTo>
                <a:cubicBezTo>
                  <a:pt x="8802" y="1402"/>
                  <a:pt x="8383" y="1235"/>
                  <a:pt x="7929" y="1235"/>
                </a:cubicBezTo>
                <a:cubicBezTo>
                  <a:pt x="7563" y="1235"/>
                  <a:pt x="7173" y="1344"/>
                  <a:pt x="6778" y="1414"/>
                </a:cubicBezTo>
                <a:cubicBezTo>
                  <a:pt x="6594" y="1447"/>
                  <a:pt x="6406" y="1472"/>
                  <a:pt x="6220" y="1472"/>
                </a:cubicBezTo>
                <a:cubicBezTo>
                  <a:pt x="5861" y="1472"/>
                  <a:pt x="5507" y="1379"/>
                  <a:pt x="5194" y="1066"/>
                </a:cubicBezTo>
                <a:cubicBezTo>
                  <a:pt x="4593" y="504"/>
                  <a:pt x="3873" y="1"/>
                  <a:pt x="3151" y="1"/>
                </a:cubicBezTo>
                <a:close/>
                <a:moveTo>
                  <a:pt x="12957" y="26709"/>
                </a:moveTo>
                <a:lnTo>
                  <a:pt x="12957" y="26709"/>
                </a:lnTo>
                <a:cubicBezTo>
                  <a:pt x="12956" y="26712"/>
                  <a:pt x="12955" y="26715"/>
                  <a:pt x="12953" y="26718"/>
                </a:cubicBezTo>
                <a:cubicBezTo>
                  <a:pt x="12955" y="26715"/>
                  <a:pt x="12956" y="26712"/>
                  <a:pt x="12957" y="26709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5179;p43">
            <a:extLst>
              <a:ext uri="{FF2B5EF4-FFF2-40B4-BE49-F238E27FC236}">
                <a16:creationId xmlns:a16="http://schemas.microsoft.com/office/drawing/2014/main" id="{CD31B73A-8E39-4AAD-9BAF-041C6B49C789}"/>
              </a:ext>
            </a:extLst>
          </p:cNvPr>
          <p:cNvSpPr/>
          <p:nvPr/>
        </p:nvSpPr>
        <p:spPr>
          <a:xfrm>
            <a:off x="5782847" y="2536697"/>
            <a:ext cx="385719" cy="926027"/>
          </a:xfrm>
          <a:custGeom>
            <a:avLst/>
            <a:gdLst/>
            <a:ahLst/>
            <a:cxnLst/>
            <a:rect l="l" t="t" r="r" b="b"/>
            <a:pathLst>
              <a:path w="12004" h="28819" extrusionOk="0">
                <a:moveTo>
                  <a:pt x="286" y="0"/>
                </a:moveTo>
                <a:lnTo>
                  <a:pt x="1" y="222"/>
                </a:lnTo>
                <a:cubicBezTo>
                  <a:pt x="856" y="1299"/>
                  <a:pt x="1711" y="2502"/>
                  <a:pt x="2503" y="3769"/>
                </a:cubicBezTo>
                <a:cubicBezTo>
                  <a:pt x="4561" y="7031"/>
                  <a:pt x="6398" y="10768"/>
                  <a:pt x="8298" y="15550"/>
                </a:cubicBezTo>
                <a:cubicBezTo>
                  <a:pt x="10071" y="20142"/>
                  <a:pt x="11212" y="24607"/>
                  <a:pt x="11655" y="28819"/>
                </a:cubicBezTo>
                <a:lnTo>
                  <a:pt x="12003" y="28787"/>
                </a:lnTo>
                <a:cubicBezTo>
                  <a:pt x="11560" y="24544"/>
                  <a:pt x="10420" y="20047"/>
                  <a:pt x="8615" y="15423"/>
                </a:cubicBezTo>
                <a:cubicBezTo>
                  <a:pt x="6715" y="10641"/>
                  <a:pt x="4878" y="6872"/>
                  <a:pt x="2788" y="3579"/>
                </a:cubicBezTo>
                <a:cubicBezTo>
                  <a:pt x="1996" y="2280"/>
                  <a:pt x="1141" y="1109"/>
                  <a:pt x="286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3" name="Google Shape;5180;p43">
            <a:extLst>
              <a:ext uri="{FF2B5EF4-FFF2-40B4-BE49-F238E27FC236}">
                <a16:creationId xmlns:a16="http://schemas.microsoft.com/office/drawing/2014/main" id="{86E88533-0C39-4AA4-889A-952EE4245504}"/>
              </a:ext>
            </a:extLst>
          </p:cNvPr>
          <p:cNvSpPr/>
          <p:nvPr/>
        </p:nvSpPr>
        <p:spPr>
          <a:xfrm>
            <a:off x="5709585" y="2751407"/>
            <a:ext cx="267664" cy="93634"/>
          </a:xfrm>
          <a:custGeom>
            <a:avLst/>
            <a:gdLst/>
            <a:ahLst/>
            <a:cxnLst/>
            <a:rect l="l" t="t" r="r" b="b"/>
            <a:pathLst>
              <a:path w="8330" h="2914" extrusionOk="0">
                <a:moveTo>
                  <a:pt x="64" y="0"/>
                </a:moveTo>
                <a:lnTo>
                  <a:pt x="1" y="317"/>
                </a:lnTo>
                <a:cubicBezTo>
                  <a:pt x="2344" y="697"/>
                  <a:pt x="4656" y="1362"/>
                  <a:pt x="6841" y="2312"/>
                </a:cubicBezTo>
                <a:cubicBezTo>
                  <a:pt x="6999" y="2376"/>
                  <a:pt x="7126" y="2439"/>
                  <a:pt x="7253" y="2471"/>
                </a:cubicBezTo>
                <a:cubicBezTo>
                  <a:pt x="7569" y="2597"/>
                  <a:pt x="7791" y="2692"/>
                  <a:pt x="8139" y="2914"/>
                </a:cubicBezTo>
                <a:lnTo>
                  <a:pt x="8329" y="2661"/>
                </a:lnTo>
                <a:cubicBezTo>
                  <a:pt x="7981" y="2376"/>
                  <a:pt x="7696" y="2281"/>
                  <a:pt x="7379" y="2154"/>
                </a:cubicBezTo>
                <a:cubicBezTo>
                  <a:pt x="7253" y="2090"/>
                  <a:pt x="7126" y="2059"/>
                  <a:pt x="6968" y="1964"/>
                </a:cubicBezTo>
                <a:cubicBezTo>
                  <a:pt x="4751" y="1014"/>
                  <a:pt x="2439" y="349"/>
                  <a:pt x="64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5181;p43">
            <a:extLst>
              <a:ext uri="{FF2B5EF4-FFF2-40B4-BE49-F238E27FC236}">
                <a16:creationId xmlns:a16="http://schemas.microsoft.com/office/drawing/2014/main" id="{946C99FD-6826-40E2-8C8E-EA2FD994771D}"/>
              </a:ext>
            </a:extLst>
          </p:cNvPr>
          <p:cNvSpPr/>
          <p:nvPr/>
        </p:nvSpPr>
        <p:spPr>
          <a:xfrm>
            <a:off x="5795057" y="2939478"/>
            <a:ext cx="245267" cy="55172"/>
          </a:xfrm>
          <a:custGeom>
            <a:avLst/>
            <a:gdLst/>
            <a:ahLst/>
            <a:cxnLst/>
            <a:rect l="l" t="t" r="r" b="b"/>
            <a:pathLst>
              <a:path w="7633" h="1717" extrusionOk="0">
                <a:moveTo>
                  <a:pt x="460" y="0"/>
                </a:moveTo>
                <a:cubicBezTo>
                  <a:pt x="307" y="0"/>
                  <a:pt x="154" y="2"/>
                  <a:pt x="1" y="6"/>
                </a:cubicBezTo>
                <a:lnTo>
                  <a:pt x="1" y="354"/>
                </a:lnTo>
                <a:cubicBezTo>
                  <a:pt x="150" y="351"/>
                  <a:pt x="300" y="349"/>
                  <a:pt x="450" y="349"/>
                </a:cubicBezTo>
                <a:cubicBezTo>
                  <a:pt x="2840" y="349"/>
                  <a:pt x="5269" y="822"/>
                  <a:pt x="7475" y="1716"/>
                </a:cubicBezTo>
                <a:lnTo>
                  <a:pt x="7633" y="1400"/>
                </a:lnTo>
                <a:cubicBezTo>
                  <a:pt x="5368" y="476"/>
                  <a:pt x="2907" y="0"/>
                  <a:pt x="460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5" name="Google Shape;5182;p43">
            <a:extLst>
              <a:ext uri="{FF2B5EF4-FFF2-40B4-BE49-F238E27FC236}">
                <a16:creationId xmlns:a16="http://schemas.microsoft.com/office/drawing/2014/main" id="{2FC5CD82-A7AB-437D-98D9-3229F8A2B004}"/>
              </a:ext>
            </a:extLst>
          </p:cNvPr>
          <p:cNvSpPr/>
          <p:nvPr/>
        </p:nvSpPr>
        <p:spPr>
          <a:xfrm>
            <a:off x="5855113" y="3095353"/>
            <a:ext cx="248320" cy="80428"/>
          </a:xfrm>
          <a:custGeom>
            <a:avLst/>
            <a:gdLst/>
            <a:ahLst/>
            <a:cxnLst/>
            <a:rect l="l" t="t" r="r" b="b"/>
            <a:pathLst>
              <a:path w="7728" h="2503" extrusionOk="0">
                <a:moveTo>
                  <a:pt x="32" y="0"/>
                </a:moveTo>
                <a:lnTo>
                  <a:pt x="0" y="349"/>
                </a:lnTo>
                <a:cubicBezTo>
                  <a:pt x="2660" y="444"/>
                  <a:pt x="5257" y="1172"/>
                  <a:pt x="7537" y="2502"/>
                </a:cubicBezTo>
                <a:lnTo>
                  <a:pt x="7727" y="2186"/>
                </a:lnTo>
                <a:cubicBezTo>
                  <a:pt x="5384" y="855"/>
                  <a:pt x="2724" y="95"/>
                  <a:pt x="32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6" name="Google Shape;5183;p43">
            <a:extLst>
              <a:ext uri="{FF2B5EF4-FFF2-40B4-BE49-F238E27FC236}">
                <a16:creationId xmlns:a16="http://schemas.microsoft.com/office/drawing/2014/main" id="{52B4B20B-5305-4FBF-86E6-3A54070C5922}"/>
              </a:ext>
            </a:extLst>
          </p:cNvPr>
          <p:cNvSpPr/>
          <p:nvPr/>
        </p:nvSpPr>
        <p:spPr>
          <a:xfrm>
            <a:off x="5954820" y="2602826"/>
            <a:ext cx="33611" cy="235114"/>
          </a:xfrm>
          <a:custGeom>
            <a:avLst/>
            <a:gdLst/>
            <a:ahLst/>
            <a:cxnLst/>
            <a:rect l="l" t="t" r="r" b="b"/>
            <a:pathLst>
              <a:path w="1046" h="7317" extrusionOk="0">
                <a:moveTo>
                  <a:pt x="729" y="1"/>
                </a:moveTo>
                <a:cubicBezTo>
                  <a:pt x="127" y="2408"/>
                  <a:pt x="1" y="4846"/>
                  <a:pt x="286" y="7316"/>
                </a:cubicBezTo>
                <a:lnTo>
                  <a:pt x="634" y="7253"/>
                </a:lnTo>
                <a:cubicBezTo>
                  <a:pt x="349" y="4846"/>
                  <a:pt x="476" y="2439"/>
                  <a:pt x="1046" y="96"/>
                </a:cubicBezTo>
                <a:lnTo>
                  <a:pt x="72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7" name="Google Shape;5184;p43">
            <a:extLst>
              <a:ext uri="{FF2B5EF4-FFF2-40B4-BE49-F238E27FC236}">
                <a16:creationId xmlns:a16="http://schemas.microsoft.com/office/drawing/2014/main" id="{424A4219-C8EA-4D2E-942F-19FCE9F4BE23}"/>
              </a:ext>
            </a:extLst>
          </p:cNvPr>
          <p:cNvSpPr/>
          <p:nvPr/>
        </p:nvSpPr>
        <p:spPr>
          <a:xfrm>
            <a:off x="6030139" y="2771746"/>
            <a:ext cx="110954" cy="212717"/>
          </a:xfrm>
          <a:custGeom>
            <a:avLst/>
            <a:gdLst/>
            <a:ahLst/>
            <a:cxnLst/>
            <a:rect l="l" t="t" r="r" b="b"/>
            <a:pathLst>
              <a:path w="3453" h="6620" extrusionOk="0">
                <a:moveTo>
                  <a:pt x="3199" y="1"/>
                </a:moveTo>
                <a:cubicBezTo>
                  <a:pt x="1710" y="1933"/>
                  <a:pt x="602" y="4181"/>
                  <a:pt x="0" y="6525"/>
                </a:cubicBezTo>
                <a:lnTo>
                  <a:pt x="349" y="6620"/>
                </a:lnTo>
                <a:cubicBezTo>
                  <a:pt x="919" y="4308"/>
                  <a:pt x="1995" y="2091"/>
                  <a:pt x="3452" y="222"/>
                </a:cubicBezTo>
                <a:lnTo>
                  <a:pt x="319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5185;p43">
            <a:extLst>
              <a:ext uri="{FF2B5EF4-FFF2-40B4-BE49-F238E27FC236}">
                <a16:creationId xmlns:a16="http://schemas.microsoft.com/office/drawing/2014/main" id="{74B5B006-3882-4093-91FA-7C2343FF3FAC}"/>
              </a:ext>
            </a:extLst>
          </p:cNvPr>
          <p:cNvSpPr/>
          <p:nvPr/>
        </p:nvSpPr>
        <p:spPr>
          <a:xfrm>
            <a:off x="6100348" y="2989508"/>
            <a:ext cx="84476" cy="186272"/>
          </a:xfrm>
          <a:custGeom>
            <a:avLst/>
            <a:gdLst/>
            <a:ahLst/>
            <a:cxnLst/>
            <a:rect l="l" t="t" r="r" b="b"/>
            <a:pathLst>
              <a:path w="2629" h="5797" extrusionOk="0">
                <a:moveTo>
                  <a:pt x="2344" y="1"/>
                </a:moveTo>
                <a:cubicBezTo>
                  <a:pt x="2027" y="508"/>
                  <a:pt x="1742" y="1014"/>
                  <a:pt x="1426" y="1489"/>
                </a:cubicBezTo>
                <a:cubicBezTo>
                  <a:pt x="1046" y="2154"/>
                  <a:pt x="634" y="2883"/>
                  <a:pt x="349" y="3674"/>
                </a:cubicBezTo>
                <a:cubicBezTo>
                  <a:pt x="127" y="4371"/>
                  <a:pt x="0" y="5068"/>
                  <a:pt x="0" y="5765"/>
                </a:cubicBezTo>
                <a:lnTo>
                  <a:pt x="349" y="5796"/>
                </a:lnTo>
                <a:cubicBezTo>
                  <a:pt x="349" y="5100"/>
                  <a:pt x="475" y="4435"/>
                  <a:pt x="697" y="3801"/>
                </a:cubicBezTo>
                <a:cubicBezTo>
                  <a:pt x="951" y="3041"/>
                  <a:pt x="1362" y="2313"/>
                  <a:pt x="1742" y="1679"/>
                </a:cubicBezTo>
                <a:cubicBezTo>
                  <a:pt x="2027" y="1173"/>
                  <a:pt x="2344" y="666"/>
                  <a:pt x="2629" y="191"/>
                </a:cubicBezTo>
                <a:lnTo>
                  <a:pt x="2344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5186;p43">
            <a:extLst>
              <a:ext uri="{FF2B5EF4-FFF2-40B4-BE49-F238E27FC236}">
                <a16:creationId xmlns:a16="http://schemas.microsoft.com/office/drawing/2014/main" id="{FB52C66C-7D4F-4396-93C3-2CDF27D1C87A}"/>
              </a:ext>
            </a:extLst>
          </p:cNvPr>
          <p:cNvSpPr/>
          <p:nvPr/>
        </p:nvSpPr>
        <p:spPr>
          <a:xfrm>
            <a:off x="5970083" y="3411826"/>
            <a:ext cx="367403" cy="367371"/>
          </a:xfrm>
          <a:custGeom>
            <a:avLst/>
            <a:gdLst/>
            <a:ahLst/>
            <a:cxnLst/>
            <a:rect l="l" t="t" r="r" b="b"/>
            <a:pathLst>
              <a:path w="11434" h="11433" extrusionOk="0">
                <a:moveTo>
                  <a:pt x="1" y="0"/>
                </a:moveTo>
                <a:lnTo>
                  <a:pt x="1996" y="11433"/>
                </a:lnTo>
                <a:lnTo>
                  <a:pt x="9438" y="11433"/>
                </a:lnTo>
                <a:lnTo>
                  <a:pt x="11433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5187;p43">
            <a:extLst>
              <a:ext uri="{FF2B5EF4-FFF2-40B4-BE49-F238E27FC236}">
                <a16:creationId xmlns:a16="http://schemas.microsoft.com/office/drawing/2014/main" id="{345BB528-3B13-4419-9136-5000FD962710}"/>
              </a:ext>
            </a:extLst>
          </p:cNvPr>
          <p:cNvSpPr/>
          <p:nvPr/>
        </p:nvSpPr>
        <p:spPr>
          <a:xfrm>
            <a:off x="5924294" y="3308038"/>
            <a:ext cx="457952" cy="103820"/>
          </a:xfrm>
          <a:custGeom>
            <a:avLst/>
            <a:gdLst/>
            <a:ahLst/>
            <a:cxnLst/>
            <a:rect l="l" t="t" r="r" b="b"/>
            <a:pathLst>
              <a:path w="14252" h="3231" extrusionOk="0">
                <a:moveTo>
                  <a:pt x="1" y="0"/>
                </a:moveTo>
                <a:lnTo>
                  <a:pt x="1" y="3230"/>
                </a:lnTo>
                <a:lnTo>
                  <a:pt x="14252" y="3230"/>
                </a:lnTo>
                <a:lnTo>
                  <a:pt x="14252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1" name="Google Shape;5188;p43">
            <a:extLst>
              <a:ext uri="{FF2B5EF4-FFF2-40B4-BE49-F238E27FC236}">
                <a16:creationId xmlns:a16="http://schemas.microsoft.com/office/drawing/2014/main" id="{FA4D0E88-E6AD-4057-B006-64CE711B447C}"/>
              </a:ext>
            </a:extLst>
          </p:cNvPr>
          <p:cNvSpPr/>
          <p:nvPr/>
        </p:nvSpPr>
        <p:spPr>
          <a:xfrm>
            <a:off x="5970083" y="3411826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0"/>
                </a:moveTo>
                <a:lnTo>
                  <a:pt x="254" y="1521"/>
                </a:lnTo>
                <a:lnTo>
                  <a:pt x="11180" y="1521"/>
                </a:lnTo>
                <a:lnTo>
                  <a:pt x="11433" y="0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5189;p43">
            <a:extLst>
              <a:ext uri="{FF2B5EF4-FFF2-40B4-BE49-F238E27FC236}">
                <a16:creationId xmlns:a16="http://schemas.microsoft.com/office/drawing/2014/main" id="{138D8664-3FF2-464E-962B-D666AC7A2EE1}"/>
              </a:ext>
            </a:extLst>
          </p:cNvPr>
          <p:cNvSpPr/>
          <p:nvPr/>
        </p:nvSpPr>
        <p:spPr>
          <a:xfrm>
            <a:off x="5909031" y="3797480"/>
            <a:ext cx="2375138" cy="176086"/>
          </a:xfrm>
          <a:custGeom>
            <a:avLst/>
            <a:gdLst/>
            <a:ahLst/>
            <a:cxnLst/>
            <a:rect l="l" t="t" r="r" b="b"/>
            <a:pathLst>
              <a:path w="73917" h="5480" extrusionOk="0">
                <a:moveTo>
                  <a:pt x="36958" y="1"/>
                </a:moveTo>
                <a:cubicBezTo>
                  <a:pt x="16532" y="1"/>
                  <a:pt x="1" y="1236"/>
                  <a:pt x="1" y="2756"/>
                </a:cubicBezTo>
                <a:cubicBezTo>
                  <a:pt x="1" y="4245"/>
                  <a:pt x="16532" y="5480"/>
                  <a:pt x="36958" y="5480"/>
                </a:cubicBezTo>
                <a:cubicBezTo>
                  <a:pt x="57353" y="5480"/>
                  <a:pt x="73916" y="4245"/>
                  <a:pt x="73916" y="2756"/>
                </a:cubicBezTo>
                <a:cubicBezTo>
                  <a:pt x="73916" y="1236"/>
                  <a:pt x="57353" y="1"/>
                  <a:pt x="36958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5190;p43">
            <a:extLst>
              <a:ext uri="{FF2B5EF4-FFF2-40B4-BE49-F238E27FC236}">
                <a16:creationId xmlns:a16="http://schemas.microsoft.com/office/drawing/2014/main" id="{B0C6DD3F-7C1C-47F1-BBE1-FE68B356AC00}"/>
              </a:ext>
            </a:extLst>
          </p:cNvPr>
          <p:cNvSpPr/>
          <p:nvPr/>
        </p:nvSpPr>
        <p:spPr>
          <a:xfrm>
            <a:off x="6714979" y="1779334"/>
            <a:ext cx="960665" cy="1027533"/>
          </a:xfrm>
          <a:custGeom>
            <a:avLst/>
            <a:gdLst/>
            <a:ahLst/>
            <a:cxnLst/>
            <a:rect l="l" t="t" r="r" b="b"/>
            <a:pathLst>
              <a:path w="29897" h="31978" extrusionOk="0">
                <a:moveTo>
                  <a:pt x="13297" y="0"/>
                </a:moveTo>
                <a:cubicBezTo>
                  <a:pt x="12541" y="0"/>
                  <a:pt x="11808" y="149"/>
                  <a:pt x="11116" y="547"/>
                </a:cubicBezTo>
                <a:cubicBezTo>
                  <a:pt x="10515" y="895"/>
                  <a:pt x="9976" y="1307"/>
                  <a:pt x="9375" y="1687"/>
                </a:cubicBezTo>
                <a:cubicBezTo>
                  <a:pt x="8076" y="2447"/>
                  <a:pt x="6651" y="2827"/>
                  <a:pt x="5416" y="3777"/>
                </a:cubicBezTo>
                <a:cubicBezTo>
                  <a:pt x="3389" y="5392"/>
                  <a:pt x="1267" y="8432"/>
                  <a:pt x="2502" y="11124"/>
                </a:cubicBezTo>
                <a:cubicBezTo>
                  <a:pt x="2882" y="11948"/>
                  <a:pt x="3611" y="12739"/>
                  <a:pt x="3452" y="13626"/>
                </a:cubicBezTo>
                <a:cubicBezTo>
                  <a:pt x="3421" y="13975"/>
                  <a:pt x="3231" y="14291"/>
                  <a:pt x="3041" y="14608"/>
                </a:cubicBezTo>
                <a:cubicBezTo>
                  <a:pt x="2217" y="15906"/>
                  <a:pt x="1046" y="17078"/>
                  <a:pt x="982" y="18662"/>
                </a:cubicBezTo>
                <a:cubicBezTo>
                  <a:pt x="951" y="18947"/>
                  <a:pt x="982" y="19263"/>
                  <a:pt x="1077" y="19517"/>
                </a:cubicBezTo>
                <a:cubicBezTo>
                  <a:pt x="1172" y="19833"/>
                  <a:pt x="1362" y="20055"/>
                  <a:pt x="1521" y="20340"/>
                </a:cubicBezTo>
                <a:cubicBezTo>
                  <a:pt x="2217" y="21543"/>
                  <a:pt x="1647" y="22367"/>
                  <a:pt x="1014" y="23475"/>
                </a:cubicBezTo>
                <a:cubicBezTo>
                  <a:pt x="159" y="24964"/>
                  <a:pt x="1" y="26895"/>
                  <a:pt x="761" y="28447"/>
                </a:cubicBezTo>
                <a:cubicBezTo>
                  <a:pt x="1452" y="29859"/>
                  <a:pt x="2983" y="30852"/>
                  <a:pt x="4542" y="30852"/>
                </a:cubicBezTo>
                <a:cubicBezTo>
                  <a:pt x="4696" y="30852"/>
                  <a:pt x="4850" y="30842"/>
                  <a:pt x="5004" y="30822"/>
                </a:cubicBezTo>
                <a:cubicBezTo>
                  <a:pt x="6303" y="30632"/>
                  <a:pt x="7253" y="29651"/>
                  <a:pt x="8456" y="29366"/>
                </a:cubicBezTo>
                <a:cubicBezTo>
                  <a:pt x="9783" y="29026"/>
                  <a:pt x="11110" y="28446"/>
                  <a:pt x="12525" y="28446"/>
                </a:cubicBezTo>
                <a:cubicBezTo>
                  <a:pt x="12562" y="28446"/>
                  <a:pt x="12599" y="28446"/>
                  <a:pt x="12637" y="28447"/>
                </a:cubicBezTo>
                <a:cubicBezTo>
                  <a:pt x="14948" y="28511"/>
                  <a:pt x="16627" y="29461"/>
                  <a:pt x="18464" y="30791"/>
                </a:cubicBezTo>
                <a:cubicBezTo>
                  <a:pt x="19573" y="31569"/>
                  <a:pt x="20994" y="31977"/>
                  <a:pt x="22402" y="31977"/>
                </a:cubicBezTo>
                <a:cubicBezTo>
                  <a:pt x="23285" y="31977"/>
                  <a:pt x="24163" y="31817"/>
                  <a:pt x="24956" y="31487"/>
                </a:cubicBezTo>
                <a:cubicBezTo>
                  <a:pt x="24956" y="31487"/>
                  <a:pt x="24956" y="31487"/>
                  <a:pt x="24956" y="31456"/>
                </a:cubicBezTo>
                <a:cubicBezTo>
                  <a:pt x="25969" y="31044"/>
                  <a:pt x="26856" y="30442"/>
                  <a:pt x="27743" y="29809"/>
                </a:cubicBezTo>
                <a:cubicBezTo>
                  <a:pt x="28313" y="29397"/>
                  <a:pt x="28914" y="28954"/>
                  <a:pt x="29263" y="28321"/>
                </a:cubicBezTo>
                <a:cubicBezTo>
                  <a:pt x="29548" y="27877"/>
                  <a:pt x="29643" y="27339"/>
                  <a:pt x="29706" y="26832"/>
                </a:cubicBezTo>
                <a:cubicBezTo>
                  <a:pt x="29896" y="24679"/>
                  <a:pt x="29136" y="22462"/>
                  <a:pt x="27648" y="20910"/>
                </a:cubicBezTo>
                <a:cubicBezTo>
                  <a:pt x="27363" y="20625"/>
                  <a:pt x="27046" y="20340"/>
                  <a:pt x="26856" y="19992"/>
                </a:cubicBezTo>
                <a:cubicBezTo>
                  <a:pt x="25938" y="18440"/>
                  <a:pt x="27426" y="16191"/>
                  <a:pt x="26413" y="14671"/>
                </a:cubicBezTo>
                <a:cubicBezTo>
                  <a:pt x="25906" y="13943"/>
                  <a:pt x="25019" y="13658"/>
                  <a:pt x="24322" y="13151"/>
                </a:cubicBezTo>
                <a:cubicBezTo>
                  <a:pt x="22011" y="11504"/>
                  <a:pt x="22866" y="8781"/>
                  <a:pt x="22327" y="6437"/>
                </a:cubicBezTo>
                <a:cubicBezTo>
                  <a:pt x="21567" y="2954"/>
                  <a:pt x="17799" y="547"/>
                  <a:pt x="14473" y="104"/>
                </a:cubicBezTo>
                <a:cubicBezTo>
                  <a:pt x="14077" y="39"/>
                  <a:pt x="13684" y="0"/>
                  <a:pt x="132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5191;p43">
            <a:extLst>
              <a:ext uri="{FF2B5EF4-FFF2-40B4-BE49-F238E27FC236}">
                <a16:creationId xmlns:a16="http://schemas.microsoft.com/office/drawing/2014/main" id="{366C24BF-95E0-4C95-87C5-7BC68840BF8F}"/>
              </a:ext>
            </a:extLst>
          </p:cNvPr>
          <p:cNvSpPr/>
          <p:nvPr/>
        </p:nvSpPr>
        <p:spPr>
          <a:xfrm>
            <a:off x="6717003" y="1760858"/>
            <a:ext cx="899614" cy="820632"/>
          </a:xfrm>
          <a:custGeom>
            <a:avLst/>
            <a:gdLst/>
            <a:ahLst/>
            <a:cxnLst/>
            <a:rect l="l" t="t" r="r" b="b"/>
            <a:pathLst>
              <a:path w="27997" h="25539" extrusionOk="0">
                <a:moveTo>
                  <a:pt x="14013" y="1"/>
                </a:moveTo>
                <a:cubicBezTo>
                  <a:pt x="12667" y="1"/>
                  <a:pt x="11445" y="309"/>
                  <a:pt x="10452" y="900"/>
                </a:cubicBezTo>
                <a:cubicBezTo>
                  <a:pt x="10040" y="1154"/>
                  <a:pt x="9723" y="1502"/>
                  <a:pt x="9438" y="1819"/>
                </a:cubicBezTo>
                <a:cubicBezTo>
                  <a:pt x="9343" y="1914"/>
                  <a:pt x="9217" y="2040"/>
                  <a:pt x="9122" y="2167"/>
                </a:cubicBezTo>
                <a:cubicBezTo>
                  <a:pt x="8710" y="2579"/>
                  <a:pt x="8203" y="2895"/>
                  <a:pt x="7601" y="3275"/>
                </a:cubicBezTo>
                <a:cubicBezTo>
                  <a:pt x="6746" y="3814"/>
                  <a:pt x="5796" y="4289"/>
                  <a:pt x="4878" y="4732"/>
                </a:cubicBezTo>
                <a:cubicBezTo>
                  <a:pt x="4688" y="4827"/>
                  <a:pt x="4466" y="4922"/>
                  <a:pt x="4276" y="5049"/>
                </a:cubicBezTo>
                <a:cubicBezTo>
                  <a:pt x="3484" y="5429"/>
                  <a:pt x="2756" y="5809"/>
                  <a:pt x="2218" y="6411"/>
                </a:cubicBezTo>
                <a:cubicBezTo>
                  <a:pt x="1616" y="7139"/>
                  <a:pt x="1268" y="8152"/>
                  <a:pt x="1299" y="9229"/>
                </a:cubicBezTo>
                <a:cubicBezTo>
                  <a:pt x="1331" y="10116"/>
                  <a:pt x="1584" y="11066"/>
                  <a:pt x="2091" y="12079"/>
                </a:cubicBezTo>
                <a:cubicBezTo>
                  <a:pt x="2186" y="12238"/>
                  <a:pt x="2281" y="12396"/>
                  <a:pt x="2376" y="12554"/>
                </a:cubicBezTo>
                <a:cubicBezTo>
                  <a:pt x="2598" y="12998"/>
                  <a:pt x="2851" y="13441"/>
                  <a:pt x="2978" y="13884"/>
                </a:cubicBezTo>
                <a:cubicBezTo>
                  <a:pt x="3358" y="15120"/>
                  <a:pt x="2376" y="16133"/>
                  <a:pt x="1933" y="16513"/>
                </a:cubicBezTo>
                <a:cubicBezTo>
                  <a:pt x="1838" y="16608"/>
                  <a:pt x="1743" y="16703"/>
                  <a:pt x="1616" y="16798"/>
                </a:cubicBezTo>
                <a:cubicBezTo>
                  <a:pt x="1109" y="17210"/>
                  <a:pt x="571" y="17653"/>
                  <a:pt x="286" y="18286"/>
                </a:cubicBezTo>
                <a:cubicBezTo>
                  <a:pt x="1" y="18920"/>
                  <a:pt x="33" y="19712"/>
                  <a:pt x="349" y="20313"/>
                </a:cubicBezTo>
                <a:cubicBezTo>
                  <a:pt x="508" y="20598"/>
                  <a:pt x="698" y="20820"/>
                  <a:pt x="888" y="21042"/>
                </a:cubicBezTo>
                <a:cubicBezTo>
                  <a:pt x="1109" y="21295"/>
                  <a:pt x="1299" y="21548"/>
                  <a:pt x="1458" y="21802"/>
                </a:cubicBezTo>
                <a:cubicBezTo>
                  <a:pt x="1679" y="22308"/>
                  <a:pt x="1679" y="22910"/>
                  <a:pt x="1458" y="23417"/>
                </a:cubicBezTo>
                <a:cubicBezTo>
                  <a:pt x="1363" y="23607"/>
                  <a:pt x="1236" y="23797"/>
                  <a:pt x="1109" y="23987"/>
                </a:cubicBezTo>
                <a:cubicBezTo>
                  <a:pt x="793" y="24494"/>
                  <a:pt x="476" y="24969"/>
                  <a:pt x="666" y="25539"/>
                </a:cubicBezTo>
                <a:lnTo>
                  <a:pt x="919" y="25444"/>
                </a:lnTo>
                <a:cubicBezTo>
                  <a:pt x="793" y="25000"/>
                  <a:pt x="1078" y="24589"/>
                  <a:pt x="1363" y="24145"/>
                </a:cubicBezTo>
                <a:cubicBezTo>
                  <a:pt x="1489" y="23955"/>
                  <a:pt x="1616" y="23734"/>
                  <a:pt x="1711" y="23512"/>
                </a:cubicBezTo>
                <a:cubicBezTo>
                  <a:pt x="1996" y="22942"/>
                  <a:pt x="1996" y="22245"/>
                  <a:pt x="1711" y="21675"/>
                </a:cubicBezTo>
                <a:cubicBezTo>
                  <a:pt x="1553" y="21390"/>
                  <a:pt x="1331" y="21137"/>
                  <a:pt x="1141" y="20883"/>
                </a:cubicBezTo>
                <a:cubicBezTo>
                  <a:pt x="951" y="20662"/>
                  <a:pt x="761" y="20440"/>
                  <a:pt x="634" y="20187"/>
                </a:cubicBezTo>
                <a:cubicBezTo>
                  <a:pt x="318" y="19648"/>
                  <a:pt x="318" y="18952"/>
                  <a:pt x="571" y="18413"/>
                </a:cubicBezTo>
                <a:cubicBezTo>
                  <a:pt x="824" y="17843"/>
                  <a:pt x="1331" y="17400"/>
                  <a:pt x="1806" y="17020"/>
                </a:cubicBezTo>
                <a:cubicBezTo>
                  <a:pt x="1933" y="16925"/>
                  <a:pt x="2028" y="16830"/>
                  <a:pt x="2154" y="16735"/>
                </a:cubicBezTo>
                <a:cubicBezTo>
                  <a:pt x="3168" y="15848"/>
                  <a:pt x="3580" y="14771"/>
                  <a:pt x="3263" y="13821"/>
                </a:cubicBezTo>
                <a:cubicBezTo>
                  <a:pt x="3136" y="13314"/>
                  <a:pt x="2883" y="12871"/>
                  <a:pt x="2629" y="12428"/>
                </a:cubicBezTo>
                <a:cubicBezTo>
                  <a:pt x="2534" y="12269"/>
                  <a:pt x="2439" y="12111"/>
                  <a:pt x="2376" y="11953"/>
                </a:cubicBezTo>
                <a:cubicBezTo>
                  <a:pt x="1869" y="10971"/>
                  <a:pt x="1616" y="10084"/>
                  <a:pt x="1584" y="9229"/>
                </a:cubicBezTo>
                <a:cubicBezTo>
                  <a:pt x="1553" y="8216"/>
                  <a:pt x="1869" y="7266"/>
                  <a:pt x="2439" y="6601"/>
                </a:cubicBezTo>
                <a:cubicBezTo>
                  <a:pt x="2946" y="6031"/>
                  <a:pt x="3643" y="5651"/>
                  <a:pt x="4403" y="5271"/>
                </a:cubicBezTo>
                <a:cubicBezTo>
                  <a:pt x="4593" y="5176"/>
                  <a:pt x="4815" y="5081"/>
                  <a:pt x="5005" y="4986"/>
                </a:cubicBezTo>
                <a:cubicBezTo>
                  <a:pt x="5923" y="4542"/>
                  <a:pt x="6873" y="4067"/>
                  <a:pt x="7760" y="3529"/>
                </a:cubicBezTo>
                <a:cubicBezTo>
                  <a:pt x="8362" y="3149"/>
                  <a:pt x="8900" y="2800"/>
                  <a:pt x="9312" y="2357"/>
                </a:cubicBezTo>
                <a:cubicBezTo>
                  <a:pt x="9438" y="2230"/>
                  <a:pt x="9533" y="2135"/>
                  <a:pt x="9660" y="2009"/>
                </a:cubicBezTo>
                <a:cubicBezTo>
                  <a:pt x="9945" y="1692"/>
                  <a:pt x="10230" y="1375"/>
                  <a:pt x="10610" y="1154"/>
                </a:cubicBezTo>
                <a:cubicBezTo>
                  <a:pt x="11589" y="557"/>
                  <a:pt x="12768" y="297"/>
                  <a:pt x="13979" y="297"/>
                </a:cubicBezTo>
                <a:cubicBezTo>
                  <a:pt x="16176" y="297"/>
                  <a:pt x="18480" y="1155"/>
                  <a:pt x="19889" y="2420"/>
                </a:cubicBezTo>
                <a:cubicBezTo>
                  <a:pt x="20016" y="2515"/>
                  <a:pt x="20142" y="2642"/>
                  <a:pt x="20269" y="2800"/>
                </a:cubicBezTo>
                <a:cubicBezTo>
                  <a:pt x="21283" y="3845"/>
                  <a:pt x="21916" y="5081"/>
                  <a:pt x="22043" y="6221"/>
                </a:cubicBezTo>
                <a:cubicBezTo>
                  <a:pt x="22169" y="7392"/>
                  <a:pt x="22169" y="8564"/>
                  <a:pt x="22169" y="9578"/>
                </a:cubicBezTo>
                <a:cubicBezTo>
                  <a:pt x="22169" y="9768"/>
                  <a:pt x="22169" y="9989"/>
                  <a:pt x="22169" y="10179"/>
                </a:cubicBezTo>
                <a:cubicBezTo>
                  <a:pt x="22138" y="10813"/>
                  <a:pt x="22138" y="11383"/>
                  <a:pt x="22391" y="12048"/>
                </a:cubicBezTo>
                <a:cubicBezTo>
                  <a:pt x="22613" y="12713"/>
                  <a:pt x="23024" y="13631"/>
                  <a:pt x="23943" y="14075"/>
                </a:cubicBezTo>
                <a:cubicBezTo>
                  <a:pt x="24228" y="14201"/>
                  <a:pt x="24576" y="14265"/>
                  <a:pt x="24893" y="14360"/>
                </a:cubicBezTo>
                <a:cubicBezTo>
                  <a:pt x="25114" y="14391"/>
                  <a:pt x="25368" y="14455"/>
                  <a:pt x="25590" y="14518"/>
                </a:cubicBezTo>
                <a:cubicBezTo>
                  <a:pt x="26571" y="14866"/>
                  <a:pt x="27300" y="15880"/>
                  <a:pt x="27363" y="16925"/>
                </a:cubicBezTo>
                <a:cubicBezTo>
                  <a:pt x="27363" y="17526"/>
                  <a:pt x="27205" y="18065"/>
                  <a:pt x="27015" y="18666"/>
                </a:cubicBezTo>
                <a:cubicBezTo>
                  <a:pt x="26951" y="18952"/>
                  <a:pt x="26856" y="19205"/>
                  <a:pt x="26793" y="19490"/>
                </a:cubicBezTo>
                <a:cubicBezTo>
                  <a:pt x="26540" y="20725"/>
                  <a:pt x="26635" y="22372"/>
                  <a:pt x="27806" y="23385"/>
                </a:cubicBezTo>
                <a:lnTo>
                  <a:pt x="27996" y="23163"/>
                </a:lnTo>
                <a:cubicBezTo>
                  <a:pt x="26920" y="22245"/>
                  <a:pt x="26825" y="20693"/>
                  <a:pt x="27078" y="19553"/>
                </a:cubicBezTo>
                <a:cubicBezTo>
                  <a:pt x="27141" y="19268"/>
                  <a:pt x="27205" y="19015"/>
                  <a:pt x="27300" y="18762"/>
                </a:cubicBezTo>
                <a:cubicBezTo>
                  <a:pt x="27490" y="18160"/>
                  <a:pt x="27648" y="17558"/>
                  <a:pt x="27616" y="16925"/>
                </a:cubicBezTo>
                <a:cubicBezTo>
                  <a:pt x="27585" y="15753"/>
                  <a:pt x="26793" y="14645"/>
                  <a:pt x="25685" y="14265"/>
                </a:cubicBezTo>
                <a:cubicBezTo>
                  <a:pt x="25431" y="14170"/>
                  <a:pt x="25178" y="14138"/>
                  <a:pt x="24956" y="14075"/>
                </a:cubicBezTo>
                <a:cubicBezTo>
                  <a:pt x="24639" y="14011"/>
                  <a:pt x="24323" y="13948"/>
                  <a:pt x="24038" y="13821"/>
                </a:cubicBezTo>
                <a:cubicBezTo>
                  <a:pt x="23436" y="13504"/>
                  <a:pt x="22993" y="12934"/>
                  <a:pt x="22644" y="11953"/>
                </a:cubicBezTo>
                <a:cubicBezTo>
                  <a:pt x="22423" y="11351"/>
                  <a:pt x="22423" y="10813"/>
                  <a:pt x="22454" y="10179"/>
                </a:cubicBezTo>
                <a:cubicBezTo>
                  <a:pt x="22454" y="9989"/>
                  <a:pt x="22454" y="9768"/>
                  <a:pt x="22454" y="9578"/>
                </a:cubicBezTo>
                <a:cubicBezTo>
                  <a:pt x="22454" y="8564"/>
                  <a:pt x="22423" y="7392"/>
                  <a:pt x="22296" y="6189"/>
                </a:cubicBezTo>
                <a:cubicBezTo>
                  <a:pt x="22201" y="4986"/>
                  <a:pt x="21504" y="3687"/>
                  <a:pt x="20491" y="2579"/>
                </a:cubicBezTo>
                <a:cubicBezTo>
                  <a:pt x="20332" y="2452"/>
                  <a:pt x="20206" y="2325"/>
                  <a:pt x="20079" y="2199"/>
                </a:cubicBezTo>
                <a:cubicBezTo>
                  <a:pt x="18907" y="1154"/>
                  <a:pt x="17229" y="394"/>
                  <a:pt x="15424" y="109"/>
                </a:cubicBezTo>
                <a:cubicBezTo>
                  <a:pt x="14942" y="36"/>
                  <a:pt x="14470" y="1"/>
                  <a:pt x="1401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5192;p43">
            <a:extLst>
              <a:ext uri="{FF2B5EF4-FFF2-40B4-BE49-F238E27FC236}">
                <a16:creationId xmlns:a16="http://schemas.microsoft.com/office/drawing/2014/main" id="{FA84A609-46E3-473C-8448-73E063FAE720}"/>
              </a:ext>
            </a:extLst>
          </p:cNvPr>
          <p:cNvSpPr/>
          <p:nvPr/>
        </p:nvSpPr>
        <p:spPr>
          <a:xfrm>
            <a:off x="6203140" y="3324490"/>
            <a:ext cx="1824580" cy="505862"/>
          </a:xfrm>
          <a:custGeom>
            <a:avLst/>
            <a:gdLst/>
            <a:ahLst/>
            <a:cxnLst/>
            <a:rect l="l" t="t" r="r" b="b"/>
            <a:pathLst>
              <a:path w="56783" h="15743" extrusionOk="0">
                <a:moveTo>
                  <a:pt x="49793" y="1"/>
                </a:moveTo>
                <a:cubicBezTo>
                  <a:pt x="46715" y="1"/>
                  <a:pt x="43498" y="797"/>
                  <a:pt x="40568" y="1515"/>
                </a:cubicBezTo>
                <a:cubicBezTo>
                  <a:pt x="36445" y="2515"/>
                  <a:pt x="32475" y="3638"/>
                  <a:pt x="28174" y="3638"/>
                </a:cubicBezTo>
                <a:cubicBezTo>
                  <a:pt x="28114" y="3638"/>
                  <a:pt x="28055" y="3637"/>
                  <a:pt x="27995" y="3637"/>
                </a:cubicBezTo>
                <a:cubicBezTo>
                  <a:pt x="20205" y="3574"/>
                  <a:pt x="12731" y="977"/>
                  <a:pt x="4972" y="375"/>
                </a:cubicBezTo>
                <a:cubicBezTo>
                  <a:pt x="4608" y="350"/>
                  <a:pt x="4232" y="329"/>
                  <a:pt x="3858" y="329"/>
                </a:cubicBezTo>
                <a:cubicBezTo>
                  <a:pt x="2834" y="329"/>
                  <a:pt x="1819" y="485"/>
                  <a:pt x="1077" y="1135"/>
                </a:cubicBezTo>
                <a:cubicBezTo>
                  <a:pt x="222" y="1895"/>
                  <a:pt x="0" y="3098"/>
                  <a:pt x="127" y="4207"/>
                </a:cubicBezTo>
                <a:cubicBezTo>
                  <a:pt x="475" y="6994"/>
                  <a:pt x="2597" y="8451"/>
                  <a:pt x="4909" y="9622"/>
                </a:cubicBezTo>
                <a:cubicBezTo>
                  <a:pt x="7886" y="11142"/>
                  <a:pt x="11021" y="12251"/>
                  <a:pt x="14188" y="13201"/>
                </a:cubicBezTo>
                <a:cubicBezTo>
                  <a:pt x="17260" y="14119"/>
                  <a:pt x="20458" y="15133"/>
                  <a:pt x="23657" y="15449"/>
                </a:cubicBezTo>
                <a:cubicBezTo>
                  <a:pt x="25524" y="15626"/>
                  <a:pt x="27405" y="15742"/>
                  <a:pt x="29284" y="15742"/>
                </a:cubicBezTo>
                <a:cubicBezTo>
                  <a:pt x="32123" y="15742"/>
                  <a:pt x="34955" y="15477"/>
                  <a:pt x="37718" y="14753"/>
                </a:cubicBezTo>
                <a:cubicBezTo>
                  <a:pt x="42848" y="13423"/>
                  <a:pt x="48010" y="11364"/>
                  <a:pt x="52349" y="8356"/>
                </a:cubicBezTo>
                <a:cubicBezTo>
                  <a:pt x="53141" y="7785"/>
                  <a:pt x="53932" y="7120"/>
                  <a:pt x="54534" y="6360"/>
                </a:cubicBezTo>
                <a:cubicBezTo>
                  <a:pt x="56783" y="3542"/>
                  <a:pt x="53774" y="153"/>
                  <a:pt x="50734" y="27"/>
                </a:cubicBezTo>
                <a:cubicBezTo>
                  <a:pt x="50422" y="9"/>
                  <a:pt x="50108" y="1"/>
                  <a:pt x="49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5193;p43">
            <a:extLst>
              <a:ext uri="{FF2B5EF4-FFF2-40B4-BE49-F238E27FC236}">
                <a16:creationId xmlns:a16="http://schemas.microsoft.com/office/drawing/2014/main" id="{AE9A6F30-E532-4548-ADAF-179B6AA74B4D}"/>
              </a:ext>
            </a:extLst>
          </p:cNvPr>
          <p:cNvSpPr/>
          <p:nvPr/>
        </p:nvSpPr>
        <p:spPr>
          <a:xfrm>
            <a:off x="6495192" y="2994907"/>
            <a:ext cx="377557" cy="568392"/>
          </a:xfrm>
          <a:custGeom>
            <a:avLst/>
            <a:gdLst/>
            <a:ahLst/>
            <a:cxnLst/>
            <a:rect l="l" t="t" r="r" b="b"/>
            <a:pathLst>
              <a:path w="11750" h="17689" extrusionOk="0">
                <a:moveTo>
                  <a:pt x="3246" y="0"/>
                </a:moveTo>
                <a:cubicBezTo>
                  <a:pt x="2774" y="0"/>
                  <a:pt x="2315" y="41"/>
                  <a:pt x="1932" y="86"/>
                </a:cubicBezTo>
                <a:cubicBezTo>
                  <a:pt x="1425" y="150"/>
                  <a:pt x="918" y="340"/>
                  <a:pt x="602" y="751"/>
                </a:cubicBezTo>
                <a:cubicBezTo>
                  <a:pt x="95" y="1416"/>
                  <a:pt x="158" y="2936"/>
                  <a:pt x="127" y="3728"/>
                </a:cubicBezTo>
                <a:cubicBezTo>
                  <a:pt x="0" y="8668"/>
                  <a:pt x="3895" y="12722"/>
                  <a:pt x="7062" y="16047"/>
                </a:cubicBezTo>
                <a:cubicBezTo>
                  <a:pt x="7664" y="16681"/>
                  <a:pt x="8329" y="17346"/>
                  <a:pt x="9184" y="17599"/>
                </a:cubicBezTo>
                <a:cubicBezTo>
                  <a:pt x="9387" y="17659"/>
                  <a:pt x="9602" y="17689"/>
                  <a:pt x="9817" y="17689"/>
                </a:cubicBezTo>
                <a:cubicBezTo>
                  <a:pt x="10509" y="17689"/>
                  <a:pt x="11198" y="17380"/>
                  <a:pt x="11464" y="16776"/>
                </a:cubicBezTo>
                <a:cubicBezTo>
                  <a:pt x="11749" y="16174"/>
                  <a:pt x="11591" y="15509"/>
                  <a:pt x="11369" y="14876"/>
                </a:cubicBezTo>
                <a:cubicBezTo>
                  <a:pt x="10989" y="13831"/>
                  <a:pt x="10451" y="12880"/>
                  <a:pt x="9817" y="11962"/>
                </a:cubicBezTo>
                <a:cubicBezTo>
                  <a:pt x="9374" y="11329"/>
                  <a:pt x="9089" y="10727"/>
                  <a:pt x="8804" y="10094"/>
                </a:cubicBezTo>
                <a:cubicBezTo>
                  <a:pt x="8709" y="9872"/>
                  <a:pt x="8646" y="9682"/>
                  <a:pt x="8551" y="9492"/>
                </a:cubicBezTo>
                <a:cubicBezTo>
                  <a:pt x="7601" y="7370"/>
                  <a:pt x="6904" y="5153"/>
                  <a:pt x="6492" y="2873"/>
                </a:cubicBezTo>
                <a:cubicBezTo>
                  <a:pt x="6334" y="2050"/>
                  <a:pt x="6176" y="1163"/>
                  <a:pt x="5574" y="625"/>
                </a:cubicBezTo>
                <a:cubicBezTo>
                  <a:pt x="5002" y="135"/>
                  <a:pt x="4102" y="0"/>
                  <a:pt x="3246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5194;p43">
            <a:extLst>
              <a:ext uri="{FF2B5EF4-FFF2-40B4-BE49-F238E27FC236}">
                <a16:creationId xmlns:a16="http://schemas.microsoft.com/office/drawing/2014/main" id="{5BE99B8A-86C1-423F-8C95-59D7C4D5254F}"/>
              </a:ext>
            </a:extLst>
          </p:cNvPr>
          <p:cNvSpPr/>
          <p:nvPr/>
        </p:nvSpPr>
        <p:spPr>
          <a:xfrm>
            <a:off x="6860507" y="2164892"/>
            <a:ext cx="520032" cy="459720"/>
          </a:xfrm>
          <a:custGeom>
            <a:avLst/>
            <a:gdLst/>
            <a:ahLst/>
            <a:cxnLst/>
            <a:rect l="l" t="t" r="r" b="b"/>
            <a:pathLst>
              <a:path w="16184" h="14307" extrusionOk="0">
                <a:moveTo>
                  <a:pt x="6737" y="1"/>
                </a:moveTo>
                <a:cubicBezTo>
                  <a:pt x="5780" y="1"/>
                  <a:pt x="4803" y="215"/>
                  <a:pt x="4022" y="772"/>
                </a:cubicBezTo>
                <a:cubicBezTo>
                  <a:pt x="3357" y="1247"/>
                  <a:pt x="2597" y="2102"/>
                  <a:pt x="2280" y="2831"/>
                </a:cubicBezTo>
                <a:cubicBezTo>
                  <a:pt x="1869" y="3812"/>
                  <a:pt x="2249" y="4952"/>
                  <a:pt x="1805" y="5934"/>
                </a:cubicBezTo>
                <a:cubicBezTo>
                  <a:pt x="1552" y="6441"/>
                  <a:pt x="1140" y="6853"/>
                  <a:pt x="855" y="7359"/>
                </a:cubicBezTo>
                <a:cubicBezTo>
                  <a:pt x="602" y="7803"/>
                  <a:pt x="444" y="8341"/>
                  <a:pt x="317" y="8848"/>
                </a:cubicBezTo>
                <a:cubicBezTo>
                  <a:pt x="95" y="9766"/>
                  <a:pt x="0" y="10748"/>
                  <a:pt x="380" y="11571"/>
                </a:cubicBezTo>
                <a:cubicBezTo>
                  <a:pt x="665" y="12173"/>
                  <a:pt x="1204" y="12648"/>
                  <a:pt x="1774" y="12996"/>
                </a:cubicBezTo>
                <a:cubicBezTo>
                  <a:pt x="2945" y="13725"/>
                  <a:pt x="4307" y="14136"/>
                  <a:pt x="5701" y="14168"/>
                </a:cubicBezTo>
                <a:cubicBezTo>
                  <a:pt x="5783" y="14172"/>
                  <a:pt x="5864" y="14173"/>
                  <a:pt x="5945" y="14173"/>
                </a:cubicBezTo>
                <a:cubicBezTo>
                  <a:pt x="6309" y="14173"/>
                  <a:pt x="6658" y="14142"/>
                  <a:pt x="7007" y="14142"/>
                </a:cubicBezTo>
                <a:cubicBezTo>
                  <a:pt x="7236" y="14142"/>
                  <a:pt x="7464" y="14156"/>
                  <a:pt x="7696" y="14200"/>
                </a:cubicBezTo>
                <a:cubicBezTo>
                  <a:pt x="8290" y="14271"/>
                  <a:pt x="8883" y="14307"/>
                  <a:pt x="9477" y="14307"/>
                </a:cubicBezTo>
                <a:cubicBezTo>
                  <a:pt x="9675" y="14307"/>
                  <a:pt x="9873" y="14303"/>
                  <a:pt x="10071" y="14295"/>
                </a:cubicBezTo>
                <a:cubicBezTo>
                  <a:pt x="12161" y="14231"/>
                  <a:pt x="14695" y="13820"/>
                  <a:pt x="15708" y="11698"/>
                </a:cubicBezTo>
                <a:cubicBezTo>
                  <a:pt x="16088" y="10906"/>
                  <a:pt x="16183" y="10051"/>
                  <a:pt x="16056" y="9196"/>
                </a:cubicBezTo>
                <a:cubicBezTo>
                  <a:pt x="15708" y="6916"/>
                  <a:pt x="13396" y="5744"/>
                  <a:pt x="12890" y="3591"/>
                </a:cubicBezTo>
                <a:cubicBezTo>
                  <a:pt x="12731" y="2926"/>
                  <a:pt x="12890" y="2071"/>
                  <a:pt x="12415" y="1532"/>
                </a:cubicBezTo>
                <a:cubicBezTo>
                  <a:pt x="11813" y="867"/>
                  <a:pt x="11116" y="1025"/>
                  <a:pt x="10293" y="740"/>
                </a:cubicBezTo>
                <a:cubicBezTo>
                  <a:pt x="9279" y="424"/>
                  <a:pt x="8203" y="75"/>
                  <a:pt x="7126" y="12"/>
                </a:cubicBezTo>
                <a:cubicBezTo>
                  <a:pt x="6997" y="4"/>
                  <a:pt x="6867" y="1"/>
                  <a:pt x="6737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5195;p43">
            <a:extLst>
              <a:ext uri="{FF2B5EF4-FFF2-40B4-BE49-F238E27FC236}">
                <a16:creationId xmlns:a16="http://schemas.microsoft.com/office/drawing/2014/main" id="{61BEC3CB-CA9A-419C-AD10-2F4813B15822}"/>
              </a:ext>
            </a:extLst>
          </p:cNvPr>
          <p:cNvSpPr/>
          <p:nvPr/>
        </p:nvSpPr>
        <p:spPr>
          <a:xfrm>
            <a:off x="6486035" y="2500516"/>
            <a:ext cx="468106" cy="624367"/>
          </a:xfrm>
          <a:custGeom>
            <a:avLst/>
            <a:gdLst/>
            <a:ahLst/>
            <a:cxnLst/>
            <a:rect l="l" t="t" r="r" b="b"/>
            <a:pathLst>
              <a:path w="14568" h="19431" extrusionOk="0">
                <a:moveTo>
                  <a:pt x="11233" y="0"/>
                </a:moveTo>
                <a:cubicBezTo>
                  <a:pt x="9357" y="0"/>
                  <a:pt x="7943" y="1924"/>
                  <a:pt x="7094" y="3596"/>
                </a:cubicBezTo>
                <a:cubicBezTo>
                  <a:pt x="5827" y="6098"/>
                  <a:pt x="4402" y="8537"/>
                  <a:pt x="3072" y="11007"/>
                </a:cubicBezTo>
                <a:cubicBezTo>
                  <a:pt x="1773" y="13382"/>
                  <a:pt x="348" y="15852"/>
                  <a:pt x="0" y="18576"/>
                </a:cubicBezTo>
                <a:cubicBezTo>
                  <a:pt x="2027" y="18956"/>
                  <a:pt x="4085" y="19399"/>
                  <a:pt x="6144" y="19431"/>
                </a:cubicBezTo>
                <a:cubicBezTo>
                  <a:pt x="6587" y="17974"/>
                  <a:pt x="7442" y="16644"/>
                  <a:pt x="8266" y="15377"/>
                </a:cubicBezTo>
                <a:cubicBezTo>
                  <a:pt x="9754" y="13065"/>
                  <a:pt x="11306" y="10785"/>
                  <a:pt x="12699" y="8410"/>
                </a:cubicBezTo>
                <a:cubicBezTo>
                  <a:pt x="13206" y="7555"/>
                  <a:pt x="13649" y="6668"/>
                  <a:pt x="13871" y="5750"/>
                </a:cubicBezTo>
                <a:cubicBezTo>
                  <a:pt x="14283" y="3976"/>
                  <a:pt x="14568" y="1285"/>
                  <a:pt x="12604" y="334"/>
                </a:cubicBezTo>
                <a:cubicBezTo>
                  <a:pt x="12123" y="103"/>
                  <a:pt x="11666" y="0"/>
                  <a:pt x="1123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5196;p43">
            <a:extLst>
              <a:ext uri="{FF2B5EF4-FFF2-40B4-BE49-F238E27FC236}">
                <a16:creationId xmlns:a16="http://schemas.microsoft.com/office/drawing/2014/main" id="{C7BE57CB-1B35-4685-BF96-1EBB9C37CC0F}"/>
              </a:ext>
            </a:extLst>
          </p:cNvPr>
          <p:cNvSpPr/>
          <p:nvPr/>
        </p:nvSpPr>
        <p:spPr>
          <a:xfrm>
            <a:off x="7298055" y="2994907"/>
            <a:ext cx="376561" cy="568392"/>
          </a:xfrm>
          <a:custGeom>
            <a:avLst/>
            <a:gdLst/>
            <a:ahLst/>
            <a:cxnLst/>
            <a:rect l="l" t="t" r="r" b="b"/>
            <a:pathLst>
              <a:path w="11719" h="17689" extrusionOk="0">
                <a:moveTo>
                  <a:pt x="8504" y="0"/>
                </a:moveTo>
                <a:cubicBezTo>
                  <a:pt x="7648" y="0"/>
                  <a:pt x="6748" y="135"/>
                  <a:pt x="6176" y="625"/>
                </a:cubicBezTo>
                <a:cubicBezTo>
                  <a:pt x="5575" y="1163"/>
                  <a:pt x="5416" y="2050"/>
                  <a:pt x="5258" y="2873"/>
                </a:cubicBezTo>
                <a:cubicBezTo>
                  <a:pt x="4846" y="5153"/>
                  <a:pt x="4150" y="7370"/>
                  <a:pt x="3200" y="9492"/>
                </a:cubicBezTo>
                <a:cubicBezTo>
                  <a:pt x="3105" y="9682"/>
                  <a:pt x="3041" y="9872"/>
                  <a:pt x="2946" y="10094"/>
                </a:cubicBezTo>
                <a:cubicBezTo>
                  <a:pt x="2661" y="10727"/>
                  <a:pt x="2376" y="11329"/>
                  <a:pt x="1933" y="11962"/>
                </a:cubicBezTo>
                <a:cubicBezTo>
                  <a:pt x="1299" y="12880"/>
                  <a:pt x="761" y="13831"/>
                  <a:pt x="381" y="14876"/>
                </a:cubicBezTo>
                <a:cubicBezTo>
                  <a:pt x="159" y="15509"/>
                  <a:pt x="1" y="16174"/>
                  <a:pt x="286" y="16776"/>
                </a:cubicBezTo>
                <a:cubicBezTo>
                  <a:pt x="552" y="17380"/>
                  <a:pt x="1242" y="17689"/>
                  <a:pt x="1934" y="17689"/>
                </a:cubicBezTo>
                <a:cubicBezTo>
                  <a:pt x="2148" y="17689"/>
                  <a:pt x="2364" y="17659"/>
                  <a:pt x="2566" y="17599"/>
                </a:cubicBezTo>
                <a:cubicBezTo>
                  <a:pt x="3421" y="17346"/>
                  <a:pt x="4055" y="16681"/>
                  <a:pt x="4688" y="16047"/>
                </a:cubicBezTo>
                <a:cubicBezTo>
                  <a:pt x="7855" y="12722"/>
                  <a:pt x="11718" y="8668"/>
                  <a:pt x="11623" y="3728"/>
                </a:cubicBezTo>
                <a:cubicBezTo>
                  <a:pt x="11592" y="2936"/>
                  <a:pt x="11655" y="1416"/>
                  <a:pt x="11148" y="751"/>
                </a:cubicBezTo>
                <a:cubicBezTo>
                  <a:pt x="10832" y="340"/>
                  <a:pt x="10325" y="150"/>
                  <a:pt x="9818" y="86"/>
                </a:cubicBezTo>
                <a:cubicBezTo>
                  <a:pt x="9435" y="41"/>
                  <a:pt x="8976" y="0"/>
                  <a:pt x="8504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5197;p43">
            <a:extLst>
              <a:ext uri="{FF2B5EF4-FFF2-40B4-BE49-F238E27FC236}">
                <a16:creationId xmlns:a16="http://schemas.microsoft.com/office/drawing/2014/main" id="{D419A0EA-1AF6-4ED5-9F31-7353E933F799}"/>
              </a:ext>
            </a:extLst>
          </p:cNvPr>
          <p:cNvSpPr/>
          <p:nvPr/>
        </p:nvSpPr>
        <p:spPr>
          <a:xfrm>
            <a:off x="7216663" y="2500516"/>
            <a:ext cx="468138" cy="624367"/>
          </a:xfrm>
          <a:custGeom>
            <a:avLst/>
            <a:gdLst/>
            <a:ahLst/>
            <a:cxnLst/>
            <a:rect l="l" t="t" r="r" b="b"/>
            <a:pathLst>
              <a:path w="14569" h="19431" extrusionOk="0">
                <a:moveTo>
                  <a:pt x="3335" y="0"/>
                </a:moveTo>
                <a:cubicBezTo>
                  <a:pt x="2902" y="0"/>
                  <a:pt x="2445" y="103"/>
                  <a:pt x="1964" y="334"/>
                </a:cubicBezTo>
                <a:cubicBezTo>
                  <a:pt x="0" y="1285"/>
                  <a:pt x="317" y="3976"/>
                  <a:pt x="697" y="5750"/>
                </a:cubicBezTo>
                <a:cubicBezTo>
                  <a:pt x="919" y="6668"/>
                  <a:pt x="1362" y="7555"/>
                  <a:pt x="1869" y="8410"/>
                </a:cubicBezTo>
                <a:cubicBezTo>
                  <a:pt x="3262" y="10785"/>
                  <a:pt x="4814" y="13065"/>
                  <a:pt x="6303" y="15377"/>
                </a:cubicBezTo>
                <a:cubicBezTo>
                  <a:pt x="7126" y="16644"/>
                  <a:pt x="7981" y="17974"/>
                  <a:pt x="8424" y="19431"/>
                </a:cubicBezTo>
                <a:cubicBezTo>
                  <a:pt x="10483" y="19399"/>
                  <a:pt x="12541" y="18956"/>
                  <a:pt x="14568" y="18576"/>
                </a:cubicBezTo>
                <a:cubicBezTo>
                  <a:pt x="14251" y="15852"/>
                  <a:pt x="12795" y="13382"/>
                  <a:pt x="11528" y="11007"/>
                </a:cubicBezTo>
                <a:cubicBezTo>
                  <a:pt x="10166" y="8537"/>
                  <a:pt x="8741" y="6098"/>
                  <a:pt x="7474" y="3596"/>
                </a:cubicBezTo>
                <a:cubicBezTo>
                  <a:pt x="6625" y="1924"/>
                  <a:pt x="5212" y="0"/>
                  <a:pt x="3335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5198;p43">
            <a:extLst>
              <a:ext uri="{FF2B5EF4-FFF2-40B4-BE49-F238E27FC236}">
                <a16:creationId xmlns:a16="http://schemas.microsoft.com/office/drawing/2014/main" id="{4988597F-2824-4D3C-B8E5-427182224B00}"/>
              </a:ext>
            </a:extLst>
          </p:cNvPr>
          <p:cNvSpPr/>
          <p:nvPr/>
        </p:nvSpPr>
        <p:spPr>
          <a:xfrm>
            <a:off x="6760768" y="2460382"/>
            <a:ext cx="657399" cy="1024738"/>
          </a:xfrm>
          <a:custGeom>
            <a:avLst/>
            <a:gdLst/>
            <a:ahLst/>
            <a:cxnLst/>
            <a:rect l="l" t="t" r="r" b="b"/>
            <a:pathLst>
              <a:path w="20459" h="31891" extrusionOk="0">
                <a:moveTo>
                  <a:pt x="10166" y="0"/>
                </a:moveTo>
                <a:cubicBezTo>
                  <a:pt x="8868" y="32"/>
                  <a:pt x="7601" y="127"/>
                  <a:pt x="6303" y="348"/>
                </a:cubicBezTo>
                <a:cubicBezTo>
                  <a:pt x="5574" y="475"/>
                  <a:pt x="4814" y="665"/>
                  <a:pt x="4086" y="792"/>
                </a:cubicBezTo>
                <a:cubicBezTo>
                  <a:pt x="1964" y="1140"/>
                  <a:pt x="1774" y="1742"/>
                  <a:pt x="1331" y="3895"/>
                </a:cubicBezTo>
                <a:cubicBezTo>
                  <a:pt x="887" y="6080"/>
                  <a:pt x="444" y="8266"/>
                  <a:pt x="476" y="10514"/>
                </a:cubicBezTo>
                <a:cubicBezTo>
                  <a:pt x="539" y="13111"/>
                  <a:pt x="1552" y="14948"/>
                  <a:pt x="2376" y="17291"/>
                </a:cubicBezTo>
                <a:cubicBezTo>
                  <a:pt x="3136" y="19508"/>
                  <a:pt x="2693" y="22517"/>
                  <a:pt x="1996" y="24670"/>
                </a:cubicBezTo>
                <a:cubicBezTo>
                  <a:pt x="1521" y="26222"/>
                  <a:pt x="666" y="27489"/>
                  <a:pt x="96" y="28977"/>
                </a:cubicBezTo>
                <a:cubicBezTo>
                  <a:pt x="32" y="29104"/>
                  <a:pt x="1" y="29230"/>
                  <a:pt x="32" y="29357"/>
                </a:cubicBezTo>
                <a:cubicBezTo>
                  <a:pt x="64" y="29515"/>
                  <a:pt x="222" y="29610"/>
                  <a:pt x="381" y="29674"/>
                </a:cubicBezTo>
                <a:cubicBezTo>
                  <a:pt x="3168" y="31162"/>
                  <a:pt x="6303" y="31606"/>
                  <a:pt x="9375" y="31827"/>
                </a:cubicBezTo>
                <a:cubicBezTo>
                  <a:pt x="9660" y="31827"/>
                  <a:pt x="9913" y="31859"/>
                  <a:pt x="10166" y="31859"/>
                </a:cubicBezTo>
                <a:lnTo>
                  <a:pt x="10166" y="31891"/>
                </a:lnTo>
                <a:cubicBezTo>
                  <a:pt x="10198" y="31891"/>
                  <a:pt x="10198" y="31859"/>
                  <a:pt x="10230" y="31859"/>
                </a:cubicBezTo>
                <a:cubicBezTo>
                  <a:pt x="10261" y="31859"/>
                  <a:pt x="10261" y="31891"/>
                  <a:pt x="10293" y="31891"/>
                </a:cubicBezTo>
                <a:lnTo>
                  <a:pt x="10293" y="31859"/>
                </a:lnTo>
                <a:cubicBezTo>
                  <a:pt x="10546" y="31859"/>
                  <a:pt x="10800" y="31827"/>
                  <a:pt x="11085" y="31827"/>
                </a:cubicBezTo>
                <a:cubicBezTo>
                  <a:pt x="14125" y="31606"/>
                  <a:pt x="17292" y="31162"/>
                  <a:pt x="20079" y="29674"/>
                </a:cubicBezTo>
                <a:cubicBezTo>
                  <a:pt x="20237" y="29610"/>
                  <a:pt x="20364" y="29515"/>
                  <a:pt x="20427" y="29357"/>
                </a:cubicBezTo>
                <a:cubicBezTo>
                  <a:pt x="20459" y="29230"/>
                  <a:pt x="20396" y="29104"/>
                  <a:pt x="20364" y="28977"/>
                </a:cubicBezTo>
                <a:cubicBezTo>
                  <a:pt x="19794" y="27489"/>
                  <a:pt x="18939" y="26222"/>
                  <a:pt x="18432" y="24670"/>
                </a:cubicBezTo>
                <a:cubicBezTo>
                  <a:pt x="17767" y="22548"/>
                  <a:pt x="17324" y="19508"/>
                  <a:pt x="18084" y="17291"/>
                </a:cubicBezTo>
                <a:cubicBezTo>
                  <a:pt x="18907" y="14948"/>
                  <a:pt x="19889" y="13111"/>
                  <a:pt x="19952" y="10514"/>
                </a:cubicBezTo>
                <a:cubicBezTo>
                  <a:pt x="20016" y="8266"/>
                  <a:pt x="19572" y="6080"/>
                  <a:pt x="19129" y="3895"/>
                </a:cubicBezTo>
                <a:cubicBezTo>
                  <a:pt x="18685" y="1742"/>
                  <a:pt x="18464" y="1108"/>
                  <a:pt x="16374" y="792"/>
                </a:cubicBezTo>
                <a:cubicBezTo>
                  <a:pt x="15614" y="665"/>
                  <a:pt x="14885" y="475"/>
                  <a:pt x="14125" y="348"/>
                </a:cubicBezTo>
                <a:cubicBezTo>
                  <a:pt x="12858" y="127"/>
                  <a:pt x="11560" y="0"/>
                  <a:pt x="1026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5199;p43">
            <a:extLst>
              <a:ext uri="{FF2B5EF4-FFF2-40B4-BE49-F238E27FC236}">
                <a16:creationId xmlns:a16="http://schemas.microsoft.com/office/drawing/2014/main" id="{847B5502-CAFB-4E46-90B5-169F7B18C2B2}"/>
              </a:ext>
            </a:extLst>
          </p:cNvPr>
          <p:cNvSpPr/>
          <p:nvPr/>
        </p:nvSpPr>
        <p:spPr>
          <a:xfrm>
            <a:off x="6883899" y="2438661"/>
            <a:ext cx="439637" cy="236656"/>
          </a:xfrm>
          <a:custGeom>
            <a:avLst/>
            <a:gdLst/>
            <a:ahLst/>
            <a:cxnLst/>
            <a:rect l="l" t="t" r="r" b="b"/>
            <a:pathLst>
              <a:path w="13682" h="7365" extrusionOk="0">
                <a:moveTo>
                  <a:pt x="12401" y="0"/>
                </a:moveTo>
                <a:cubicBezTo>
                  <a:pt x="12204" y="0"/>
                  <a:pt x="12024" y="11"/>
                  <a:pt x="11908" y="11"/>
                </a:cubicBezTo>
                <a:cubicBezTo>
                  <a:pt x="7950" y="138"/>
                  <a:pt x="3991" y="296"/>
                  <a:pt x="1" y="423"/>
                </a:cubicBezTo>
                <a:cubicBezTo>
                  <a:pt x="254" y="1278"/>
                  <a:pt x="254" y="2069"/>
                  <a:pt x="571" y="2893"/>
                </a:cubicBezTo>
                <a:cubicBezTo>
                  <a:pt x="856" y="3621"/>
                  <a:pt x="1236" y="4286"/>
                  <a:pt x="1679" y="4888"/>
                </a:cubicBezTo>
                <a:cubicBezTo>
                  <a:pt x="2629" y="6123"/>
                  <a:pt x="3959" y="6946"/>
                  <a:pt x="5448" y="7263"/>
                </a:cubicBezTo>
                <a:cubicBezTo>
                  <a:pt x="5815" y="7331"/>
                  <a:pt x="6187" y="7364"/>
                  <a:pt x="6559" y="7364"/>
                </a:cubicBezTo>
                <a:cubicBezTo>
                  <a:pt x="8788" y="7364"/>
                  <a:pt x="11017" y="6181"/>
                  <a:pt x="12130" y="4255"/>
                </a:cubicBezTo>
                <a:cubicBezTo>
                  <a:pt x="12542" y="3526"/>
                  <a:pt x="12795" y="2735"/>
                  <a:pt x="13048" y="1911"/>
                </a:cubicBezTo>
                <a:cubicBezTo>
                  <a:pt x="13175" y="1531"/>
                  <a:pt x="13682" y="613"/>
                  <a:pt x="13428" y="296"/>
                </a:cubicBezTo>
                <a:cubicBezTo>
                  <a:pt x="13259" y="43"/>
                  <a:pt x="12795" y="0"/>
                  <a:pt x="124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5200;p43">
            <a:extLst>
              <a:ext uri="{FF2B5EF4-FFF2-40B4-BE49-F238E27FC236}">
                <a16:creationId xmlns:a16="http://schemas.microsoft.com/office/drawing/2014/main" id="{D5DCC1B5-5608-44EA-AB42-8E1654B95622}"/>
              </a:ext>
            </a:extLst>
          </p:cNvPr>
          <p:cNvSpPr/>
          <p:nvPr/>
        </p:nvSpPr>
        <p:spPr>
          <a:xfrm>
            <a:off x="6961242" y="2265274"/>
            <a:ext cx="266635" cy="371227"/>
          </a:xfrm>
          <a:custGeom>
            <a:avLst/>
            <a:gdLst/>
            <a:ahLst/>
            <a:cxnLst/>
            <a:rect l="l" t="t" r="r" b="b"/>
            <a:pathLst>
              <a:path w="8298" h="11553" extrusionOk="0">
                <a:moveTo>
                  <a:pt x="2592" y="1"/>
                </a:moveTo>
                <a:cubicBezTo>
                  <a:pt x="2393" y="1"/>
                  <a:pt x="2194" y="7"/>
                  <a:pt x="1996" y="23"/>
                </a:cubicBezTo>
                <a:cubicBezTo>
                  <a:pt x="1932" y="23"/>
                  <a:pt x="1869" y="23"/>
                  <a:pt x="1837" y="87"/>
                </a:cubicBezTo>
                <a:cubicBezTo>
                  <a:pt x="1774" y="118"/>
                  <a:pt x="1774" y="182"/>
                  <a:pt x="1774" y="245"/>
                </a:cubicBezTo>
                <a:cubicBezTo>
                  <a:pt x="1679" y="1385"/>
                  <a:pt x="1774" y="2588"/>
                  <a:pt x="1711" y="3760"/>
                </a:cubicBezTo>
                <a:cubicBezTo>
                  <a:pt x="1616" y="4837"/>
                  <a:pt x="1394" y="5914"/>
                  <a:pt x="761" y="6800"/>
                </a:cubicBezTo>
                <a:cubicBezTo>
                  <a:pt x="0" y="7877"/>
                  <a:pt x="190" y="9334"/>
                  <a:pt x="1014" y="10284"/>
                </a:cubicBezTo>
                <a:cubicBezTo>
                  <a:pt x="1808" y="11180"/>
                  <a:pt x="3074" y="11552"/>
                  <a:pt x="4322" y="11552"/>
                </a:cubicBezTo>
                <a:cubicBezTo>
                  <a:pt x="5016" y="11552"/>
                  <a:pt x="5703" y="11438"/>
                  <a:pt x="6303" y="11234"/>
                </a:cubicBezTo>
                <a:cubicBezTo>
                  <a:pt x="7443" y="10822"/>
                  <a:pt x="8234" y="9936"/>
                  <a:pt x="8266" y="8701"/>
                </a:cubicBezTo>
                <a:cubicBezTo>
                  <a:pt x="8298" y="7339"/>
                  <a:pt x="7094" y="6357"/>
                  <a:pt x="6778" y="5059"/>
                </a:cubicBezTo>
                <a:cubicBezTo>
                  <a:pt x="6619" y="4330"/>
                  <a:pt x="6619" y="3602"/>
                  <a:pt x="6651" y="2842"/>
                </a:cubicBezTo>
                <a:cubicBezTo>
                  <a:pt x="6651" y="1987"/>
                  <a:pt x="6683" y="1132"/>
                  <a:pt x="6714" y="245"/>
                </a:cubicBezTo>
                <a:cubicBezTo>
                  <a:pt x="5970" y="107"/>
                  <a:pt x="5345" y="17"/>
                  <a:pt x="4590" y="17"/>
                </a:cubicBezTo>
                <a:cubicBezTo>
                  <a:pt x="4478" y="17"/>
                  <a:pt x="4363" y="19"/>
                  <a:pt x="4244" y="23"/>
                </a:cubicBezTo>
                <a:cubicBezTo>
                  <a:pt x="4135" y="28"/>
                  <a:pt x="4024" y="30"/>
                  <a:pt x="3913" y="30"/>
                </a:cubicBezTo>
                <a:cubicBezTo>
                  <a:pt x="3480" y="30"/>
                  <a:pt x="3037" y="1"/>
                  <a:pt x="2592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5201;p43">
            <a:extLst>
              <a:ext uri="{FF2B5EF4-FFF2-40B4-BE49-F238E27FC236}">
                <a16:creationId xmlns:a16="http://schemas.microsoft.com/office/drawing/2014/main" id="{287B8A5E-6C9B-4FB7-8D13-5DF487EB5213}"/>
              </a:ext>
            </a:extLst>
          </p:cNvPr>
          <p:cNvSpPr/>
          <p:nvPr/>
        </p:nvSpPr>
        <p:spPr>
          <a:xfrm>
            <a:off x="7067087" y="1854685"/>
            <a:ext cx="501685" cy="786861"/>
          </a:xfrm>
          <a:custGeom>
            <a:avLst/>
            <a:gdLst/>
            <a:ahLst/>
            <a:cxnLst/>
            <a:rect l="l" t="t" r="r" b="b"/>
            <a:pathLst>
              <a:path w="15613" h="24488" extrusionOk="0">
                <a:moveTo>
                  <a:pt x="2308" y="1"/>
                </a:moveTo>
                <a:cubicBezTo>
                  <a:pt x="2215" y="1"/>
                  <a:pt x="2121" y="3"/>
                  <a:pt x="2027" y="7"/>
                </a:cubicBezTo>
                <a:cubicBezTo>
                  <a:pt x="1330" y="39"/>
                  <a:pt x="633" y="197"/>
                  <a:pt x="0" y="514"/>
                </a:cubicBezTo>
                <a:cubicBezTo>
                  <a:pt x="633" y="229"/>
                  <a:pt x="1330" y="70"/>
                  <a:pt x="2027" y="70"/>
                </a:cubicBezTo>
                <a:cubicBezTo>
                  <a:pt x="2115" y="66"/>
                  <a:pt x="2204" y="64"/>
                  <a:pt x="2292" y="64"/>
                </a:cubicBezTo>
                <a:cubicBezTo>
                  <a:pt x="2901" y="64"/>
                  <a:pt x="3509" y="158"/>
                  <a:pt x="4117" y="324"/>
                </a:cubicBezTo>
                <a:cubicBezTo>
                  <a:pt x="5479" y="640"/>
                  <a:pt x="6714" y="1337"/>
                  <a:pt x="7696" y="2351"/>
                </a:cubicBezTo>
                <a:cubicBezTo>
                  <a:pt x="8677" y="3332"/>
                  <a:pt x="9342" y="4631"/>
                  <a:pt x="9532" y="5992"/>
                </a:cubicBezTo>
                <a:cubicBezTo>
                  <a:pt x="9627" y="6689"/>
                  <a:pt x="9596" y="7386"/>
                  <a:pt x="9596" y="8083"/>
                </a:cubicBezTo>
                <a:cubicBezTo>
                  <a:pt x="9627" y="8811"/>
                  <a:pt x="9659" y="9539"/>
                  <a:pt x="9976" y="10204"/>
                </a:cubicBezTo>
                <a:cubicBezTo>
                  <a:pt x="10293" y="10869"/>
                  <a:pt x="10831" y="11376"/>
                  <a:pt x="11401" y="11788"/>
                </a:cubicBezTo>
                <a:cubicBezTo>
                  <a:pt x="11971" y="12200"/>
                  <a:pt x="12604" y="12516"/>
                  <a:pt x="13206" y="12896"/>
                </a:cubicBezTo>
                <a:cubicBezTo>
                  <a:pt x="13491" y="13055"/>
                  <a:pt x="13776" y="13245"/>
                  <a:pt x="13966" y="13530"/>
                </a:cubicBezTo>
                <a:cubicBezTo>
                  <a:pt x="14156" y="13783"/>
                  <a:pt x="14219" y="14131"/>
                  <a:pt x="14219" y="14480"/>
                </a:cubicBezTo>
                <a:cubicBezTo>
                  <a:pt x="14219" y="14828"/>
                  <a:pt x="14188" y="15176"/>
                  <a:pt x="14093" y="15493"/>
                </a:cubicBezTo>
                <a:cubicBezTo>
                  <a:pt x="14029" y="15842"/>
                  <a:pt x="13871" y="16158"/>
                  <a:pt x="13744" y="16475"/>
                </a:cubicBezTo>
                <a:cubicBezTo>
                  <a:pt x="13586" y="16792"/>
                  <a:pt x="13491" y="17172"/>
                  <a:pt x="13554" y="17552"/>
                </a:cubicBezTo>
                <a:cubicBezTo>
                  <a:pt x="13586" y="17900"/>
                  <a:pt x="13713" y="18248"/>
                  <a:pt x="13871" y="18565"/>
                </a:cubicBezTo>
                <a:cubicBezTo>
                  <a:pt x="14188" y="19198"/>
                  <a:pt x="14536" y="19800"/>
                  <a:pt x="14853" y="20433"/>
                </a:cubicBezTo>
                <a:cubicBezTo>
                  <a:pt x="15170" y="21035"/>
                  <a:pt x="15423" y="21700"/>
                  <a:pt x="15486" y="22397"/>
                </a:cubicBezTo>
                <a:cubicBezTo>
                  <a:pt x="15581" y="23094"/>
                  <a:pt x="15486" y="23822"/>
                  <a:pt x="15265" y="24487"/>
                </a:cubicBezTo>
                <a:cubicBezTo>
                  <a:pt x="15518" y="23822"/>
                  <a:pt x="15613" y="23125"/>
                  <a:pt x="15550" y="22397"/>
                </a:cubicBezTo>
                <a:cubicBezTo>
                  <a:pt x="15486" y="21700"/>
                  <a:pt x="15233" y="21035"/>
                  <a:pt x="14948" y="20370"/>
                </a:cubicBezTo>
                <a:cubicBezTo>
                  <a:pt x="14631" y="19737"/>
                  <a:pt x="14283" y="19135"/>
                  <a:pt x="13966" y="18502"/>
                </a:cubicBezTo>
                <a:cubicBezTo>
                  <a:pt x="13839" y="18185"/>
                  <a:pt x="13713" y="17868"/>
                  <a:pt x="13681" y="17520"/>
                </a:cubicBezTo>
                <a:cubicBezTo>
                  <a:pt x="13649" y="17203"/>
                  <a:pt x="13744" y="16855"/>
                  <a:pt x="13871" y="16538"/>
                </a:cubicBezTo>
                <a:cubicBezTo>
                  <a:pt x="14029" y="16222"/>
                  <a:pt x="14188" y="15905"/>
                  <a:pt x="14283" y="15556"/>
                </a:cubicBezTo>
                <a:cubicBezTo>
                  <a:pt x="14378" y="15208"/>
                  <a:pt x="14409" y="14860"/>
                  <a:pt x="14409" y="14480"/>
                </a:cubicBezTo>
                <a:cubicBezTo>
                  <a:pt x="14409" y="14131"/>
                  <a:pt x="14346" y="13751"/>
                  <a:pt x="14124" y="13435"/>
                </a:cubicBezTo>
                <a:cubicBezTo>
                  <a:pt x="13903" y="13118"/>
                  <a:pt x="13586" y="12928"/>
                  <a:pt x="13301" y="12738"/>
                </a:cubicBezTo>
                <a:cubicBezTo>
                  <a:pt x="12699" y="12358"/>
                  <a:pt x="12066" y="12041"/>
                  <a:pt x="11496" y="11630"/>
                </a:cubicBezTo>
                <a:cubicBezTo>
                  <a:pt x="10958" y="11250"/>
                  <a:pt x="10451" y="10743"/>
                  <a:pt x="10166" y="10109"/>
                </a:cubicBezTo>
                <a:cubicBezTo>
                  <a:pt x="9881" y="9508"/>
                  <a:pt x="9817" y="8779"/>
                  <a:pt x="9786" y="8114"/>
                </a:cubicBezTo>
                <a:cubicBezTo>
                  <a:pt x="9786" y="7418"/>
                  <a:pt x="9817" y="6689"/>
                  <a:pt x="9722" y="5992"/>
                </a:cubicBezTo>
                <a:cubicBezTo>
                  <a:pt x="9532" y="4567"/>
                  <a:pt x="8804" y="3237"/>
                  <a:pt x="7822" y="2256"/>
                </a:cubicBezTo>
                <a:cubicBezTo>
                  <a:pt x="6809" y="1242"/>
                  <a:pt x="5510" y="545"/>
                  <a:pt x="4149" y="229"/>
                </a:cubicBezTo>
                <a:cubicBezTo>
                  <a:pt x="3542" y="91"/>
                  <a:pt x="2935" y="1"/>
                  <a:pt x="2308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5202;p43">
            <a:extLst>
              <a:ext uri="{FF2B5EF4-FFF2-40B4-BE49-F238E27FC236}">
                <a16:creationId xmlns:a16="http://schemas.microsoft.com/office/drawing/2014/main" id="{D561EC04-EAB7-4F4B-8AB4-A448EE2D91EC}"/>
              </a:ext>
            </a:extLst>
          </p:cNvPr>
          <p:cNvSpPr/>
          <p:nvPr/>
        </p:nvSpPr>
        <p:spPr>
          <a:xfrm>
            <a:off x="7011112" y="2265274"/>
            <a:ext cx="166896" cy="185437"/>
          </a:xfrm>
          <a:custGeom>
            <a:avLst/>
            <a:gdLst/>
            <a:ahLst/>
            <a:cxnLst/>
            <a:rect l="l" t="t" r="r" b="b"/>
            <a:pathLst>
              <a:path w="5194" h="5771" extrusionOk="0">
                <a:moveTo>
                  <a:pt x="1021" y="1"/>
                </a:moveTo>
                <a:cubicBezTo>
                  <a:pt x="827" y="1"/>
                  <a:pt x="634" y="7"/>
                  <a:pt x="444" y="23"/>
                </a:cubicBezTo>
                <a:cubicBezTo>
                  <a:pt x="380" y="23"/>
                  <a:pt x="317" y="23"/>
                  <a:pt x="254" y="55"/>
                </a:cubicBezTo>
                <a:cubicBezTo>
                  <a:pt x="222" y="87"/>
                  <a:pt x="222" y="150"/>
                  <a:pt x="222" y="213"/>
                </a:cubicBezTo>
                <a:cubicBezTo>
                  <a:pt x="127" y="1385"/>
                  <a:pt x="222" y="2557"/>
                  <a:pt x="127" y="3729"/>
                </a:cubicBezTo>
                <a:cubicBezTo>
                  <a:pt x="95" y="4077"/>
                  <a:pt x="64" y="4425"/>
                  <a:pt x="0" y="4742"/>
                </a:cubicBezTo>
                <a:cubicBezTo>
                  <a:pt x="127" y="4837"/>
                  <a:pt x="254" y="4932"/>
                  <a:pt x="380" y="5027"/>
                </a:cubicBezTo>
                <a:cubicBezTo>
                  <a:pt x="1024" y="5515"/>
                  <a:pt x="1823" y="5770"/>
                  <a:pt x="2624" y="5770"/>
                </a:cubicBezTo>
                <a:cubicBezTo>
                  <a:pt x="2967" y="5770"/>
                  <a:pt x="3310" y="5723"/>
                  <a:pt x="3642" y="5629"/>
                </a:cubicBezTo>
                <a:cubicBezTo>
                  <a:pt x="4212" y="5470"/>
                  <a:pt x="4719" y="5217"/>
                  <a:pt x="5194" y="4900"/>
                </a:cubicBezTo>
                <a:cubicBezTo>
                  <a:pt x="5036" y="4204"/>
                  <a:pt x="5067" y="3539"/>
                  <a:pt x="5067" y="2842"/>
                </a:cubicBezTo>
                <a:cubicBezTo>
                  <a:pt x="5099" y="1987"/>
                  <a:pt x="5099" y="1100"/>
                  <a:pt x="5162" y="245"/>
                </a:cubicBezTo>
                <a:cubicBezTo>
                  <a:pt x="4486" y="95"/>
                  <a:pt x="3908" y="4"/>
                  <a:pt x="3242" y="4"/>
                </a:cubicBezTo>
                <a:cubicBezTo>
                  <a:pt x="3066" y="4"/>
                  <a:pt x="2884" y="10"/>
                  <a:pt x="2692" y="23"/>
                </a:cubicBezTo>
                <a:cubicBezTo>
                  <a:pt x="2578" y="28"/>
                  <a:pt x="2463" y="30"/>
                  <a:pt x="2349" y="30"/>
                </a:cubicBezTo>
                <a:cubicBezTo>
                  <a:pt x="1903" y="30"/>
                  <a:pt x="1458" y="1"/>
                  <a:pt x="1021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5203;p43">
            <a:extLst>
              <a:ext uri="{FF2B5EF4-FFF2-40B4-BE49-F238E27FC236}">
                <a16:creationId xmlns:a16="http://schemas.microsoft.com/office/drawing/2014/main" id="{4AC1B424-0B42-4B10-A456-2EB20B815774}"/>
              </a:ext>
            </a:extLst>
          </p:cNvPr>
          <p:cNvSpPr/>
          <p:nvPr/>
        </p:nvSpPr>
        <p:spPr>
          <a:xfrm>
            <a:off x="6868636" y="1908925"/>
            <a:ext cx="413192" cy="500046"/>
          </a:xfrm>
          <a:custGeom>
            <a:avLst/>
            <a:gdLst/>
            <a:ahLst/>
            <a:cxnLst/>
            <a:rect l="l" t="t" r="r" b="b"/>
            <a:pathLst>
              <a:path w="12859" h="15562" extrusionOk="0">
                <a:moveTo>
                  <a:pt x="7233" y="1"/>
                </a:moveTo>
                <a:cubicBezTo>
                  <a:pt x="5805" y="1"/>
                  <a:pt x="4344" y="543"/>
                  <a:pt x="3199" y="1676"/>
                </a:cubicBezTo>
                <a:cubicBezTo>
                  <a:pt x="1" y="4811"/>
                  <a:pt x="1362" y="12253"/>
                  <a:pt x="4814" y="14819"/>
                </a:cubicBezTo>
                <a:cubicBezTo>
                  <a:pt x="5480" y="15307"/>
                  <a:pt x="6285" y="15562"/>
                  <a:pt x="7089" y="15562"/>
                </a:cubicBezTo>
                <a:cubicBezTo>
                  <a:pt x="7433" y="15562"/>
                  <a:pt x="7776" y="15515"/>
                  <a:pt x="8108" y="15420"/>
                </a:cubicBezTo>
                <a:cubicBezTo>
                  <a:pt x="11465" y="14470"/>
                  <a:pt x="12858" y="10290"/>
                  <a:pt x="12795" y="6711"/>
                </a:cubicBezTo>
                <a:cubicBezTo>
                  <a:pt x="12763" y="5571"/>
                  <a:pt x="12605" y="4494"/>
                  <a:pt x="12288" y="3576"/>
                </a:cubicBezTo>
                <a:cubicBezTo>
                  <a:pt x="11487" y="1248"/>
                  <a:pt x="9397" y="1"/>
                  <a:pt x="7233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5204;p43">
            <a:extLst>
              <a:ext uri="{FF2B5EF4-FFF2-40B4-BE49-F238E27FC236}">
                <a16:creationId xmlns:a16="http://schemas.microsoft.com/office/drawing/2014/main" id="{192F498A-1B7A-45EA-88E7-D7766AC5D99F}"/>
              </a:ext>
            </a:extLst>
          </p:cNvPr>
          <p:cNvSpPr/>
          <p:nvPr/>
        </p:nvSpPr>
        <p:spPr>
          <a:xfrm>
            <a:off x="6906296" y="1889613"/>
            <a:ext cx="383662" cy="341826"/>
          </a:xfrm>
          <a:custGeom>
            <a:avLst/>
            <a:gdLst/>
            <a:ahLst/>
            <a:cxnLst/>
            <a:rect l="l" t="t" r="r" b="b"/>
            <a:pathLst>
              <a:path w="11940" h="10638" extrusionOk="0">
                <a:moveTo>
                  <a:pt x="6421" y="0"/>
                </a:moveTo>
                <a:cubicBezTo>
                  <a:pt x="5124" y="0"/>
                  <a:pt x="3796" y="446"/>
                  <a:pt x="2692" y="1390"/>
                </a:cubicBezTo>
                <a:cubicBezTo>
                  <a:pt x="2217" y="1802"/>
                  <a:pt x="1869" y="2309"/>
                  <a:pt x="1520" y="2815"/>
                </a:cubicBezTo>
                <a:cubicBezTo>
                  <a:pt x="1204" y="3290"/>
                  <a:pt x="792" y="3607"/>
                  <a:pt x="539" y="4114"/>
                </a:cubicBezTo>
                <a:cubicBezTo>
                  <a:pt x="285" y="4620"/>
                  <a:pt x="95" y="5190"/>
                  <a:pt x="32" y="5761"/>
                </a:cubicBezTo>
                <a:cubicBezTo>
                  <a:pt x="0" y="6331"/>
                  <a:pt x="159" y="6806"/>
                  <a:pt x="190" y="7344"/>
                </a:cubicBezTo>
                <a:cubicBezTo>
                  <a:pt x="159" y="6806"/>
                  <a:pt x="412" y="6236"/>
                  <a:pt x="824" y="5856"/>
                </a:cubicBezTo>
                <a:cubicBezTo>
                  <a:pt x="1172" y="5571"/>
                  <a:pt x="1584" y="5412"/>
                  <a:pt x="1964" y="5190"/>
                </a:cubicBezTo>
                <a:cubicBezTo>
                  <a:pt x="2344" y="4969"/>
                  <a:pt x="2724" y="4684"/>
                  <a:pt x="2851" y="4272"/>
                </a:cubicBezTo>
                <a:cubicBezTo>
                  <a:pt x="4086" y="5856"/>
                  <a:pt x="5986" y="6362"/>
                  <a:pt x="7854" y="6837"/>
                </a:cubicBezTo>
                <a:cubicBezTo>
                  <a:pt x="9406" y="7217"/>
                  <a:pt x="11148" y="8199"/>
                  <a:pt x="11180" y="10036"/>
                </a:cubicBezTo>
                <a:cubicBezTo>
                  <a:pt x="11180" y="10258"/>
                  <a:pt x="11180" y="10321"/>
                  <a:pt x="11306" y="10638"/>
                </a:cubicBezTo>
                <a:cubicBezTo>
                  <a:pt x="11401" y="10353"/>
                  <a:pt x="11433" y="10163"/>
                  <a:pt x="11465" y="9877"/>
                </a:cubicBezTo>
                <a:cubicBezTo>
                  <a:pt x="11496" y="9561"/>
                  <a:pt x="11591" y="9276"/>
                  <a:pt x="11655" y="8959"/>
                </a:cubicBezTo>
                <a:cubicBezTo>
                  <a:pt x="11781" y="8357"/>
                  <a:pt x="11845" y="7724"/>
                  <a:pt x="11876" y="7091"/>
                </a:cubicBezTo>
                <a:cubicBezTo>
                  <a:pt x="11940" y="5951"/>
                  <a:pt x="11845" y="4874"/>
                  <a:pt x="11623" y="3955"/>
                </a:cubicBezTo>
                <a:cubicBezTo>
                  <a:pt x="10953" y="1419"/>
                  <a:pt x="8736" y="0"/>
                  <a:pt x="6421" y="0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5205;p43">
            <a:extLst>
              <a:ext uri="{FF2B5EF4-FFF2-40B4-BE49-F238E27FC236}">
                <a16:creationId xmlns:a16="http://schemas.microsoft.com/office/drawing/2014/main" id="{50FA40DF-F8B2-40A7-91A8-CABDDC2996B4}"/>
              </a:ext>
            </a:extLst>
          </p:cNvPr>
          <p:cNvSpPr/>
          <p:nvPr/>
        </p:nvSpPr>
        <p:spPr>
          <a:xfrm>
            <a:off x="6851349" y="1867506"/>
            <a:ext cx="491531" cy="373862"/>
          </a:xfrm>
          <a:custGeom>
            <a:avLst/>
            <a:gdLst/>
            <a:ahLst/>
            <a:cxnLst/>
            <a:rect l="l" t="t" r="r" b="b"/>
            <a:pathLst>
              <a:path w="15297" h="11635" extrusionOk="0">
                <a:moveTo>
                  <a:pt x="8736" y="1"/>
                </a:moveTo>
                <a:cubicBezTo>
                  <a:pt x="8568" y="1"/>
                  <a:pt x="8401" y="7"/>
                  <a:pt x="8234" y="20"/>
                </a:cubicBezTo>
                <a:cubicBezTo>
                  <a:pt x="7442" y="83"/>
                  <a:pt x="6841" y="495"/>
                  <a:pt x="6112" y="811"/>
                </a:cubicBezTo>
                <a:cubicBezTo>
                  <a:pt x="5416" y="1128"/>
                  <a:pt x="4592" y="1318"/>
                  <a:pt x="3832" y="1572"/>
                </a:cubicBezTo>
                <a:cubicBezTo>
                  <a:pt x="3009" y="1857"/>
                  <a:pt x="2122" y="2142"/>
                  <a:pt x="1457" y="2712"/>
                </a:cubicBezTo>
                <a:cubicBezTo>
                  <a:pt x="950" y="3155"/>
                  <a:pt x="602" y="3725"/>
                  <a:pt x="349" y="4327"/>
                </a:cubicBezTo>
                <a:cubicBezTo>
                  <a:pt x="32" y="5055"/>
                  <a:pt x="0" y="5847"/>
                  <a:pt x="95" y="6639"/>
                </a:cubicBezTo>
                <a:cubicBezTo>
                  <a:pt x="159" y="7272"/>
                  <a:pt x="254" y="7937"/>
                  <a:pt x="539" y="8539"/>
                </a:cubicBezTo>
                <a:cubicBezTo>
                  <a:pt x="792" y="9077"/>
                  <a:pt x="1362" y="9457"/>
                  <a:pt x="1900" y="9710"/>
                </a:cubicBezTo>
                <a:cubicBezTo>
                  <a:pt x="1837" y="9679"/>
                  <a:pt x="1900" y="8760"/>
                  <a:pt x="1900" y="8634"/>
                </a:cubicBezTo>
                <a:cubicBezTo>
                  <a:pt x="1869" y="7810"/>
                  <a:pt x="1932" y="6987"/>
                  <a:pt x="2185" y="6227"/>
                </a:cubicBezTo>
                <a:cubicBezTo>
                  <a:pt x="2407" y="5467"/>
                  <a:pt x="2914" y="4992"/>
                  <a:pt x="3547" y="4517"/>
                </a:cubicBezTo>
                <a:cubicBezTo>
                  <a:pt x="3801" y="4358"/>
                  <a:pt x="4054" y="4168"/>
                  <a:pt x="4244" y="3915"/>
                </a:cubicBezTo>
                <a:cubicBezTo>
                  <a:pt x="4371" y="3820"/>
                  <a:pt x="4814" y="3282"/>
                  <a:pt x="4751" y="3092"/>
                </a:cubicBezTo>
                <a:lnTo>
                  <a:pt x="4751" y="3092"/>
                </a:lnTo>
                <a:cubicBezTo>
                  <a:pt x="5099" y="3883"/>
                  <a:pt x="5669" y="4707"/>
                  <a:pt x="6366" y="5213"/>
                </a:cubicBezTo>
                <a:cubicBezTo>
                  <a:pt x="7696" y="6195"/>
                  <a:pt x="9184" y="6892"/>
                  <a:pt x="10673" y="7462"/>
                </a:cubicBezTo>
                <a:lnTo>
                  <a:pt x="11021" y="7620"/>
                </a:lnTo>
                <a:cubicBezTo>
                  <a:pt x="11433" y="7779"/>
                  <a:pt x="11813" y="7969"/>
                  <a:pt x="12161" y="8285"/>
                </a:cubicBezTo>
                <a:cubicBezTo>
                  <a:pt x="12921" y="8950"/>
                  <a:pt x="12985" y="10027"/>
                  <a:pt x="12953" y="10977"/>
                </a:cubicBezTo>
                <a:cubicBezTo>
                  <a:pt x="12953" y="11072"/>
                  <a:pt x="12953" y="11199"/>
                  <a:pt x="12985" y="11294"/>
                </a:cubicBezTo>
                <a:cubicBezTo>
                  <a:pt x="13067" y="11542"/>
                  <a:pt x="13315" y="11635"/>
                  <a:pt x="13577" y="11635"/>
                </a:cubicBezTo>
                <a:cubicBezTo>
                  <a:pt x="13817" y="11635"/>
                  <a:pt x="14069" y="11558"/>
                  <a:pt x="14220" y="11452"/>
                </a:cubicBezTo>
                <a:cubicBezTo>
                  <a:pt x="14505" y="11199"/>
                  <a:pt x="14758" y="10851"/>
                  <a:pt x="14885" y="10502"/>
                </a:cubicBezTo>
                <a:cubicBezTo>
                  <a:pt x="15296" y="9267"/>
                  <a:pt x="15265" y="7905"/>
                  <a:pt x="15201" y="6575"/>
                </a:cubicBezTo>
                <a:cubicBezTo>
                  <a:pt x="15170" y="5847"/>
                  <a:pt x="15138" y="5087"/>
                  <a:pt x="14948" y="4390"/>
                </a:cubicBezTo>
                <a:cubicBezTo>
                  <a:pt x="14726" y="3630"/>
                  <a:pt x="14315" y="2965"/>
                  <a:pt x="13808" y="2363"/>
                </a:cubicBezTo>
                <a:cubicBezTo>
                  <a:pt x="12527" y="821"/>
                  <a:pt x="10632" y="1"/>
                  <a:pt x="8736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5206;p43">
            <a:extLst>
              <a:ext uri="{FF2B5EF4-FFF2-40B4-BE49-F238E27FC236}">
                <a16:creationId xmlns:a16="http://schemas.microsoft.com/office/drawing/2014/main" id="{FBAA1528-F3C3-466B-8152-A6E429FBF3BD}"/>
              </a:ext>
            </a:extLst>
          </p:cNvPr>
          <p:cNvSpPr/>
          <p:nvPr/>
        </p:nvSpPr>
        <p:spPr>
          <a:xfrm>
            <a:off x="6627482" y="2973249"/>
            <a:ext cx="924002" cy="20372"/>
          </a:xfrm>
          <a:custGeom>
            <a:avLst/>
            <a:gdLst/>
            <a:ahLst/>
            <a:cxnLst/>
            <a:rect l="l" t="t" r="r" b="b"/>
            <a:pathLst>
              <a:path w="28756" h="634" extrusionOk="0">
                <a:moveTo>
                  <a:pt x="28471" y="0"/>
                </a:moveTo>
                <a:lnTo>
                  <a:pt x="222" y="64"/>
                </a:lnTo>
                <a:lnTo>
                  <a:pt x="0" y="634"/>
                </a:lnTo>
                <a:lnTo>
                  <a:pt x="28756" y="634"/>
                </a:lnTo>
                <a:lnTo>
                  <a:pt x="28471" y="0"/>
                </a:lnTo>
                <a:close/>
              </a:path>
            </a:pathLst>
          </a:custGeom>
          <a:solidFill>
            <a:srgbClr val="BD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5207;p43">
            <a:extLst>
              <a:ext uri="{FF2B5EF4-FFF2-40B4-BE49-F238E27FC236}">
                <a16:creationId xmlns:a16="http://schemas.microsoft.com/office/drawing/2014/main" id="{9001FFD8-BFA7-4182-9AC3-088030F4E88A}"/>
              </a:ext>
            </a:extLst>
          </p:cNvPr>
          <p:cNvSpPr/>
          <p:nvPr/>
        </p:nvSpPr>
        <p:spPr>
          <a:xfrm>
            <a:off x="6985663" y="3733376"/>
            <a:ext cx="480349" cy="175058"/>
          </a:xfrm>
          <a:custGeom>
            <a:avLst/>
            <a:gdLst/>
            <a:ahLst/>
            <a:cxnLst/>
            <a:rect l="l" t="t" r="r" b="b"/>
            <a:pathLst>
              <a:path w="14949" h="5448" extrusionOk="0">
                <a:moveTo>
                  <a:pt x="13460" y="1"/>
                </a:moveTo>
                <a:cubicBezTo>
                  <a:pt x="13048" y="1"/>
                  <a:pt x="12605" y="32"/>
                  <a:pt x="12161" y="64"/>
                </a:cubicBezTo>
                <a:cubicBezTo>
                  <a:pt x="10483" y="286"/>
                  <a:pt x="8868" y="951"/>
                  <a:pt x="7158" y="1141"/>
                </a:cubicBezTo>
                <a:cubicBezTo>
                  <a:pt x="6740" y="1189"/>
                  <a:pt x="6326" y="1205"/>
                  <a:pt x="5914" y="1205"/>
                </a:cubicBezTo>
                <a:cubicBezTo>
                  <a:pt x="5233" y="1205"/>
                  <a:pt x="4555" y="1161"/>
                  <a:pt x="3864" y="1141"/>
                </a:cubicBezTo>
                <a:cubicBezTo>
                  <a:pt x="3437" y="1109"/>
                  <a:pt x="2890" y="1038"/>
                  <a:pt x="2352" y="1038"/>
                </a:cubicBezTo>
                <a:cubicBezTo>
                  <a:pt x="1814" y="1038"/>
                  <a:pt x="1283" y="1109"/>
                  <a:pt x="887" y="1363"/>
                </a:cubicBezTo>
                <a:cubicBezTo>
                  <a:pt x="571" y="1553"/>
                  <a:pt x="64" y="2059"/>
                  <a:pt x="32" y="2439"/>
                </a:cubicBezTo>
                <a:cubicBezTo>
                  <a:pt x="1" y="2946"/>
                  <a:pt x="539" y="3453"/>
                  <a:pt x="887" y="3706"/>
                </a:cubicBezTo>
                <a:cubicBezTo>
                  <a:pt x="1521" y="4181"/>
                  <a:pt x="2312" y="4466"/>
                  <a:pt x="3136" y="4656"/>
                </a:cubicBezTo>
                <a:cubicBezTo>
                  <a:pt x="4213" y="4910"/>
                  <a:pt x="5353" y="5005"/>
                  <a:pt x="6366" y="5163"/>
                </a:cubicBezTo>
                <a:cubicBezTo>
                  <a:pt x="6809" y="5258"/>
                  <a:pt x="7253" y="5321"/>
                  <a:pt x="7728" y="5385"/>
                </a:cubicBezTo>
                <a:cubicBezTo>
                  <a:pt x="8425" y="5448"/>
                  <a:pt x="9185" y="5448"/>
                  <a:pt x="9913" y="5448"/>
                </a:cubicBezTo>
                <a:lnTo>
                  <a:pt x="11496" y="5448"/>
                </a:lnTo>
                <a:cubicBezTo>
                  <a:pt x="11781" y="5448"/>
                  <a:pt x="12098" y="5448"/>
                  <a:pt x="12351" y="5321"/>
                </a:cubicBezTo>
                <a:cubicBezTo>
                  <a:pt x="12636" y="5163"/>
                  <a:pt x="12827" y="4846"/>
                  <a:pt x="12985" y="4561"/>
                </a:cubicBezTo>
                <a:cubicBezTo>
                  <a:pt x="13333" y="3959"/>
                  <a:pt x="13745" y="3389"/>
                  <a:pt x="14030" y="2756"/>
                </a:cubicBezTo>
                <a:cubicBezTo>
                  <a:pt x="14188" y="2376"/>
                  <a:pt x="14252" y="2091"/>
                  <a:pt x="14505" y="1743"/>
                </a:cubicBezTo>
                <a:cubicBezTo>
                  <a:pt x="14727" y="1426"/>
                  <a:pt x="14948" y="1014"/>
                  <a:pt x="14790" y="603"/>
                </a:cubicBezTo>
                <a:cubicBezTo>
                  <a:pt x="14600" y="128"/>
                  <a:pt x="13967" y="32"/>
                  <a:pt x="13460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5208;p43">
            <a:extLst>
              <a:ext uri="{FF2B5EF4-FFF2-40B4-BE49-F238E27FC236}">
                <a16:creationId xmlns:a16="http://schemas.microsoft.com/office/drawing/2014/main" id="{1FB7D160-0CCB-4BA0-9491-2FA948201464}"/>
              </a:ext>
            </a:extLst>
          </p:cNvPr>
          <p:cNvSpPr/>
          <p:nvPr/>
        </p:nvSpPr>
        <p:spPr>
          <a:xfrm>
            <a:off x="6996845" y="3733376"/>
            <a:ext cx="469167" cy="160823"/>
          </a:xfrm>
          <a:custGeom>
            <a:avLst/>
            <a:gdLst/>
            <a:ahLst/>
            <a:cxnLst/>
            <a:rect l="l" t="t" r="r" b="b"/>
            <a:pathLst>
              <a:path w="14601" h="5005" extrusionOk="0">
                <a:moveTo>
                  <a:pt x="13112" y="1"/>
                </a:moveTo>
                <a:cubicBezTo>
                  <a:pt x="12700" y="1"/>
                  <a:pt x="12257" y="32"/>
                  <a:pt x="11813" y="64"/>
                </a:cubicBezTo>
                <a:cubicBezTo>
                  <a:pt x="10135" y="286"/>
                  <a:pt x="8520" y="951"/>
                  <a:pt x="6810" y="1141"/>
                </a:cubicBezTo>
                <a:cubicBezTo>
                  <a:pt x="6409" y="1184"/>
                  <a:pt x="6003" y="1201"/>
                  <a:pt x="5595" y="1201"/>
                </a:cubicBezTo>
                <a:cubicBezTo>
                  <a:pt x="5100" y="1201"/>
                  <a:pt x="4604" y="1176"/>
                  <a:pt x="4118" y="1141"/>
                </a:cubicBezTo>
                <a:cubicBezTo>
                  <a:pt x="3453" y="1458"/>
                  <a:pt x="1109" y="2218"/>
                  <a:pt x="1" y="3231"/>
                </a:cubicBezTo>
                <a:cubicBezTo>
                  <a:pt x="159" y="3421"/>
                  <a:pt x="381" y="3579"/>
                  <a:pt x="539" y="3706"/>
                </a:cubicBezTo>
                <a:cubicBezTo>
                  <a:pt x="1173" y="4181"/>
                  <a:pt x="1964" y="4466"/>
                  <a:pt x="2788" y="4656"/>
                </a:cubicBezTo>
                <a:cubicBezTo>
                  <a:pt x="3453" y="4814"/>
                  <a:pt x="4150" y="4910"/>
                  <a:pt x="4846" y="5005"/>
                </a:cubicBezTo>
                <a:cubicBezTo>
                  <a:pt x="7126" y="4593"/>
                  <a:pt x="9375" y="3896"/>
                  <a:pt x="11592" y="3358"/>
                </a:cubicBezTo>
                <a:cubicBezTo>
                  <a:pt x="12257" y="3168"/>
                  <a:pt x="12954" y="3009"/>
                  <a:pt x="13650" y="2819"/>
                </a:cubicBezTo>
                <a:cubicBezTo>
                  <a:pt x="13650" y="2788"/>
                  <a:pt x="13650" y="2788"/>
                  <a:pt x="13682" y="2756"/>
                </a:cubicBezTo>
                <a:cubicBezTo>
                  <a:pt x="13840" y="2376"/>
                  <a:pt x="13904" y="2059"/>
                  <a:pt x="14157" y="1743"/>
                </a:cubicBezTo>
                <a:cubicBezTo>
                  <a:pt x="14379" y="1426"/>
                  <a:pt x="14600" y="1014"/>
                  <a:pt x="14442" y="603"/>
                </a:cubicBezTo>
                <a:cubicBezTo>
                  <a:pt x="14252" y="128"/>
                  <a:pt x="13650" y="1"/>
                  <a:pt x="13112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5209;p43">
            <a:extLst>
              <a:ext uri="{FF2B5EF4-FFF2-40B4-BE49-F238E27FC236}">
                <a16:creationId xmlns:a16="http://schemas.microsoft.com/office/drawing/2014/main" id="{6C7E5AF5-BFE8-4E20-91F5-CDC491297FC5}"/>
              </a:ext>
            </a:extLst>
          </p:cNvPr>
          <p:cNvSpPr/>
          <p:nvPr/>
        </p:nvSpPr>
        <p:spPr>
          <a:xfrm>
            <a:off x="6632559" y="2964092"/>
            <a:ext cx="913848" cy="613634"/>
          </a:xfrm>
          <a:custGeom>
            <a:avLst/>
            <a:gdLst/>
            <a:ahLst/>
            <a:cxnLst/>
            <a:rect l="l" t="t" r="r" b="b"/>
            <a:pathLst>
              <a:path w="28440" h="19097" extrusionOk="0">
                <a:moveTo>
                  <a:pt x="570" y="0"/>
                </a:moveTo>
                <a:cubicBezTo>
                  <a:pt x="254" y="0"/>
                  <a:pt x="0" y="285"/>
                  <a:pt x="32" y="634"/>
                </a:cubicBezTo>
                <a:lnTo>
                  <a:pt x="1806" y="19096"/>
                </a:lnTo>
                <a:lnTo>
                  <a:pt x="26634" y="19096"/>
                </a:lnTo>
                <a:lnTo>
                  <a:pt x="28408" y="634"/>
                </a:lnTo>
                <a:cubicBezTo>
                  <a:pt x="28439" y="285"/>
                  <a:pt x="28186" y="0"/>
                  <a:pt x="2783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5210;p43">
            <a:extLst>
              <a:ext uri="{FF2B5EF4-FFF2-40B4-BE49-F238E27FC236}">
                <a16:creationId xmlns:a16="http://schemas.microsoft.com/office/drawing/2014/main" id="{72751B57-FA79-494A-B4B7-696B54177175}"/>
              </a:ext>
            </a:extLst>
          </p:cNvPr>
          <p:cNvSpPr/>
          <p:nvPr/>
        </p:nvSpPr>
        <p:spPr>
          <a:xfrm>
            <a:off x="7205481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954" y="1"/>
                </a:moveTo>
                <a:cubicBezTo>
                  <a:pt x="4094" y="1"/>
                  <a:pt x="3211" y="222"/>
                  <a:pt x="2280" y="696"/>
                </a:cubicBezTo>
                <a:cubicBezTo>
                  <a:pt x="2914" y="1013"/>
                  <a:pt x="3484" y="1583"/>
                  <a:pt x="3484" y="2280"/>
                </a:cubicBezTo>
                <a:cubicBezTo>
                  <a:pt x="3484" y="3008"/>
                  <a:pt x="3294" y="3705"/>
                  <a:pt x="2787" y="4243"/>
                </a:cubicBezTo>
                <a:cubicBezTo>
                  <a:pt x="2154" y="4940"/>
                  <a:pt x="950" y="5162"/>
                  <a:pt x="0" y="5225"/>
                </a:cubicBezTo>
                <a:cubicBezTo>
                  <a:pt x="950" y="5415"/>
                  <a:pt x="1362" y="5637"/>
                  <a:pt x="2185" y="5732"/>
                </a:cubicBezTo>
                <a:cubicBezTo>
                  <a:pt x="2882" y="5795"/>
                  <a:pt x="3325" y="5890"/>
                  <a:pt x="4022" y="5922"/>
                </a:cubicBezTo>
                <a:cubicBezTo>
                  <a:pt x="4076" y="5924"/>
                  <a:pt x="4130" y="5925"/>
                  <a:pt x="4184" y="5925"/>
                </a:cubicBezTo>
                <a:cubicBezTo>
                  <a:pt x="4985" y="5925"/>
                  <a:pt x="5780" y="5708"/>
                  <a:pt x="6492" y="5352"/>
                </a:cubicBezTo>
                <a:cubicBezTo>
                  <a:pt x="8171" y="4465"/>
                  <a:pt x="9501" y="1931"/>
                  <a:pt x="7474" y="633"/>
                </a:cubicBezTo>
                <a:cubicBezTo>
                  <a:pt x="7316" y="538"/>
                  <a:pt x="7157" y="475"/>
                  <a:pt x="6999" y="411"/>
                </a:cubicBezTo>
                <a:cubicBezTo>
                  <a:pt x="6322" y="143"/>
                  <a:pt x="5645" y="1"/>
                  <a:pt x="4954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5211;p43">
            <a:extLst>
              <a:ext uri="{FF2B5EF4-FFF2-40B4-BE49-F238E27FC236}">
                <a16:creationId xmlns:a16="http://schemas.microsoft.com/office/drawing/2014/main" id="{75EC52A4-9FDA-40AD-9213-EFA5CA894A15}"/>
              </a:ext>
            </a:extLst>
          </p:cNvPr>
          <p:cNvSpPr/>
          <p:nvPr/>
        </p:nvSpPr>
        <p:spPr>
          <a:xfrm>
            <a:off x="6625425" y="2981379"/>
            <a:ext cx="928083" cy="613634"/>
          </a:xfrm>
          <a:custGeom>
            <a:avLst/>
            <a:gdLst/>
            <a:ahLst/>
            <a:cxnLst/>
            <a:rect l="l" t="t" r="r" b="b"/>
            <a:pathLst>
              <a:path w="28883" h="19097" extrusionOk="0">
                <a:moveTo>
                  <a:pt x="602" y="1"/>
                </a:moveTo>
                <a:cubicBezTo>
                  <a:pt x="254" y="1"/>
                  <a:pt x="1" y="286"/>
                  <a:pt x="32" y="602"/>
                </a:cubicBezTo>
                <a:lnTo>
                  <a:pt x="1837" y="19097"/>
                </a:lnTo>
                <a:lnTo>
                  <a:pt x="27046" y="19097"/>
                </a:lnTo>
                <a:lnTo>
                  <a:pt x="28851" y="602"/>
                </a:lnTo>
                <a:cubicBezTo>
                  <a:pt x="28883" y="286"/>
                  <a:pt x="28630" y="1"/>
                  <a:pt x="282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5212;p43">
            <a:extLst>
              <a:ext uri="{FF2B5EF4-FFF2-40B4-BE49-F238E27FC236}">
                <a16:creationId xmlns:a16="http://schemas.microsoft.com/office/drawing/2014/main" id="{234191C0-D29F-4419-BA77-C968F08A67EF}"/>
              </a:ext>
            </a:extLst>
          </p:cNvPr>
          <p:cNvSpPr/>
          <p:nvPr/>
        </p:nvSpPr>
        <p:spPr>
          <a:xfrm>
            <a:off x="6684453" y="3593985"/>
            <a:ext cx="809032" cy="36663"/>
          </a:xfrm>
          <a:custGeom>
            <a:avLst/>
            <a:gdLst/>
            <a:ahLst/>
            <a:cxnLst/>
            <a:rect l="l" t="t" r="r" b="b"/>
            <a:pathLst>
              <a:path w="25178" h="1141" extrusionOk="0">
                <a:moveTo>
                  <a:pt x="0" y="0"/>
                </a:moveTo>
                <a:lnTo>
                  <a:pt x="0" y="1140"/>
                </a:lnTo>
                <a:lnTo>
                  <a:pt x="25177" y="1140"/>
                </a:lnTo>
                <a:lnTo>
                  <a:pt x="25177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5213;p43">
            <a:extLst>
              <a:ext uri="{FF2B5EF4-FFF2-40B4-BE49-F238E27FC236}">
                <a16:creationId xmlns:a16="http://schemas.microsoft.com/office/drawing/2014/main" id="{92BA4483-DF06-4547-8BA0-A8FB225BAC8E}"/>
              </a:ext>
            </a:extLst>
          </p:cNvPr>
          <p:cNvSpPr/>
          <p:nvPr/>
        </p:nvSpPr>
        <p:spPr>
          <a:xfrm>
            <a:off x="7029427" y="3231980"/>
            <a:ext cx="120111" cy="112207"/>
          </a:xfrm>
          <a:custGeom>
            <a:avLst/>
            <a:gdLst/>
            <a:ahLst/>
            <a:cxnLst/>
            <a:rect l="l" t="t" r="r" b="b"/>
            <a:pathLst>
              <a:path w="3738" h="3492" extrusionOk="0">
                <a:moveTo>
                  <a:pt x="1841" y="0"/>
                </a:moveTo>
                <a:cubicBezTo>
                  <a:pt x="1003" y="0"/>
                  <a:pt x="270" y="625"/>
                  <a:pt x="127" y="1481"/>
                </a:cubicBezTo>
                <a:cubicBezTo>
                  <a:pt x="0" y="2431"/>
                  <a:pt x="665" y="3317"/>
                  <a:pt x="1615" y="3476"/>
                </a:cubicBezTo>
                <a:cubicBezTo>
                  <a:pt x="1693" y="3486"/>
                  <a:pt x="1771" y="3491"/>
                  <a:pt x="1848" y="3491"/>
                </a:cubicBezTo>
                <a:cubicBezTo>
                  <a:pt x="2706" y="3491"/>
                  <a:pt x="3463" y="2859"/>
                  <a:pt x="3579" y="1987"/>
                </a:cubicBezTo>
                <a:cubicBezTo>
                  <a:pt x="3737" y="1037"/>
                  <a:pt x="3072" y="150"/>
                  <a:pt x="2122" y="24"/>
                </a:cubicBezTo>
                <a:cubicBezTo>
                  <a:pt x="2028" y="8"/>
                  <a:pt x="1934" y="0"/>
                  <a:pt x="184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5214;p43">
            <a:extLst>
              <a:ext uri="{FF2B5EF4-FFF2-40B4-BE49-F238E27FC236}">
                <a16:creationId xmlns:a16="http://schemas.microsoft.com/office/drawing/2014/main" id="{83FE87B0-CA07-4D27-8779-D488F3652C07}"/>
              </a:ext>
            </a:extLst>
          </p:cNvPr>
          <p:cNvSpPr/>
          <p:nvPr/>
        </p:nvSpPr>
        <p:spPr>
          <a:xfrm>
            <a:off x="6164324" y="3333165"/>
            <a:ext cx="1012688" cy="548213"/>
          </a:xfrm>
          <a:custGeom>
            <a:avLst/>
            <a:gdLst/>
            <a:ahLst/>
            <a:cxnLst/>
            <a:rect l="l" t="t" r="r" b="b"/>
            <a:pathLst>
              <a:path w="31516" h="17061" extrusionOk="0">
                <a:moveTo>
                  <a:pt x="4773" y="0"/>
                </a:moveTo>
                <a:cubicBezTo>
                  <a:pt x="2249" y="0"/>
                  <a:pt x="1" y="2254"/>
                  <a:pt x="1018" y="5045"/>
                </a:cubicBezTo>
                <a:cubicBezTo>
                  <a:pt x="1493" y="6312"/>
                  <a:pt x="2633" y="7420"/>
                  <a:pt x="3742" y="8181"/>
                </a:cubicBezTo>
                <a:cubicBezTo>
                  <a:pt x="8587" y="11442"/>
                  <a:pt x="14382" y="13248"/>
                  <a:pt x="19924" y="14831"/>
                </a:cubicBezTo>
                <a:cubicBezTo>
                  <a:pt x="21128" y="15179"/>
                  <a:pt x="22268" y="15559"/>
                  <a:pt x="23471" y="15908"/>
                </a:cubicBezTo>
                <a:cubicBezTo>
                  <a:pt x="24643" y="16256"/>
                  <a:pt x="25847" y="16573"/>
                  <a:pt x="27050" y="16826"/>
                </a:cubicBezTo>
                <a:cubicBezTo>
                  <a:pt x="27303" y="16889"/>
                  <a:pt x="27588" y="16921"/>
                  <a:pt x="27842" y="16984"/>
                </a:cubicBezTo>
                <a:cubicBezTo>
                  <a:pt x="27968" y="16984"/>
                  <a:pt x="28127" y="17016"/>
                  <a:pt x="28253" y="17016"/>
                </a:cubicBezTo>
                <a:cubicBezTo>
                  <a:pt x="28343" y="17039"/>
                  <a:pt x="28433" y="17061"/>
                  <a:pt x="28522" y="17061"/>
                </a:cubicBezTo>
                <a:cubicBezTo>
                  <a:pt x="28559" y="17061"/>
                  <a:pt x="28596" y="17057"/>
                  <a:pt x="28633" y="17048"/>
                </a:cubicBezTo>
                <a:cubicBezTo>
                  <a:pt x="28887" y="17016"/>
                  <a:pt x="29140" y="16889"/>
                  <a:pt x="29393" y="16794"/>
                </a:cubicBezTo>
                <a:cubicBezTo>
                  <a:pt x="29647" y="16699"/>
                  <a:pt x="29900" y="16573"/>
                  <a:pt x="30154" y="16478"/>
                </a:cubicBezTo>
                <a:cubicBezTo>
                  <a:pt x="30565" y="16256"/>
                  <a:pt x="30945" y="16066"/>
                  <a:pt x="31262" y="15718"/>
                </a:cubicBezTo>
                <a:cubicBezTo>
                  <a:pt x="31325" y="15623"/>
                  <a:pt x="31389" y="15528"/>
                  <a:pt x="31452" y="15433"/>
                </a:cubicBezTo>
                <a:cubicBezTo>
                  <a:pt x="31484" y="15338"/>
                  <a:pt x="31515" y="15179"/>
                  <a:pt x="31452" y="15084"/>
                </a:cubicBezTo>
                <a:cubicBezTo>
                  <a:pt x="31420" y="14989"/>
                  <a:pt x="31294" y="14926"/>
                  <a:pt x="31230" y="14894"/>
                </a:cubicBezTo>
                <a:cubicBezTo>
                  <a:pt x="31040" y="14736"/>
                  <a:pt x="30882" y="14609"/>
                  <a:pt x="30692" y="14514"/>
                </a:cubicBezTo>
                <a:cubicBezTo>
                  <a:pt x="30312" y="14261"/>
                  <a:pt x="29900" y="14039"/>
                  <a:pt x="29488" y="13818"/>
                </a:cubicBezTo>
                <a:cubicBezTo>
                  <a:pt x="28855" y="13501"/>
                  <a:pt x="28158" y="13248"/>
                  <a:pt x="27525" y="12931"/>
                </a:cubicBezTo>
                <a:cubicBezTo>
                  <a:pt x="27493" y="12931"/>
                  <a:pt x="27462" y="12899"/>
                  <a:pt x="27430" y="12899"/>
                </a:cubicBezTo>
                <a:cubicBezTo>
                  <a:pt x="25910" y="12107"/>
                  <a:pt x="24390" y="11221"/>
                  <a:pt x="22901" y="10366"/>
                </a:cubicBezTo>
                <a:cubicBezTo>
                  <a:pt x="22110" y="9891"/>
                  <a:pt x="21286" y="9416"/>
                  <a:pt x="20494" y="8972"/>
                </a:cubicBezTo>
                <a:cubicBezTo>
                  <a:pt x="15681" y="6249"/>
                  <a:pt x="11500" y="2448"/>
                  <a:pt x="6402" y="327"/>
                </a:cubicBezTo>
                <a:cubicBezTo>
                  <a:pt x="5866" y="103"/>
                  <a:pt x="5313" y="0"/>
                  <a:pt x="4773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5215;p43">
            <a:extLst>
              <a:ext uri="{FF2B5EF4-FFF2-40B4-BE49-F238E27FC236}">
                <a16:creationId xmlns:a16="http://schemas.microsoft.com/office/drawing/2014/main" id="{BC578176-A3F1-4F66-88FE-59F953551F59}"/>
              </a:ext>
            </a:extLst>
          </p:cNvPr>
          <p:cNvSpPr/>
          <p:nvPr/>
        </p:nvSpPr>
        <p:spPr>
          <a:xfrm>
            <a:off x="7210558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20239" y="1"/>
                </a:moveTo>
                <a:cubicBezTo>
                  <a:pt x="19703" y="1"/>
                  <a:pt x="19154" y="103"/>
                  <a:pt x="18622" y="325"/>
                </a:cubicBezTo>
                <a:cubicBezTo>
                  <a:pt x="13523" y="2446"/>
                  <a:pt x="9343" y="6247"/>
                  <a:pt x="4529" y="8970"/>
                </a:cubicBezTo>
                <a:cubicBezTo>
                  <a:pt x="3737" y="9414"/>
                  <a:pt x="2914" y="9889"/>
                  <a:pt x="2122" y="10364"/>
                </a:cubicBezTo>
                <a:cubicBezTo>
                  <a:pt x="1426" y="10744"/>
                  <a:pt x="729" y="11155"/>
                  <a:pt x="0" y="11567"/>
                </a:cubicBezTo>
                <a:lnTo>
                  <a:pt x="1742" y="15842"/>
                </a:lnTo>
                <a:cubicBezTo>
                  <a:pt x="2851" y="15526"/>
                  <a:pt x="3959" y="15146"/>
                  <a:pt x="5067" y="14829"/>
                </a:cubicBezTo>
                <a:cubicBezTo>
                  <a:pt x="10641" y="13246"/>
                  <a:pt x="16437" y="11440"/>
                  <a:pt x="21282" y="8179"/>
                </a:cubicBezTo>
                <a:cubicBezTo>
                  <a:pt x="22390" y="7418"/>
                  <a:pt x="23531" y="6310"/>
                  <a:pt x="24006" y="5043"/>
                </a:cubicBezTo>
                <a:cubicBezTo>
                  <a:pt x="25024" y="2274"/>
                  <a:pt x="22767" y="1"/>
                  <a:pt x="2023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5216;p43">
            <a:extLst>
              <a:ext uri="{FF2B5EF4-FFF2-40B4-BE49-F238E27FC236}">
                <a16:creationId xmlns:a16="http://schemas.microsoft.com/office/drawing/2014/main" id="{A9DF2F55-C316-4620-95D5-E3FEA3807CB8}"/>
              </a:ext>
            </a:extLst>
          </p:cNvPr>
          <p:cNvSpPr/>
          <p:nvPr/>
        </p:nvSpPr>
        <p:spPr>
          <a:xfrm>
            <a:off x="6949032" y="3704906"/>
            <a:ext cx="317533" cy="180167"/>
          </a:xfrm>
          <a:custGeom>
            <a:avLst/>
            <a:gdLst/>
            <a:ahLst/>
            <a:cxnLst/>
            <a:rect l="l" t="t" r="r" b="b"/>
            <a:pathLst>
              <a:path w="9882" h="5607" extrusionOk="0">
                <a:moveTo>
                  <a:pt x="8139" y="0"/>
                </a:moveTo>
                <a:cubicBezTo>
                  <a:pt x="7348" y="443"/>
                  <a:pt x="6524" y="918"/>
                  <a:pt x="5733" y="1330"/>
                </a:cubicBezTo>
                <a:cubicBezTo>
                  <a:pt x="4877" y="1774"/>
                  <a:pt x="0" y="3452"/>
                  <a:pt x="1331" y="5225"/>
                </a:cubicBezTo>
                <a:cubicBezTo>
                  <a:pt x="1584" y="5574"/>
                  <a:pt x="2091" y="5605"/>
                  <a:pt x="2534" y="5605"/>
                </a:cubicBezTo>
                <a:cubicBezTo>
                  <a:pt x="2594" y="5606"/>
                  <a:pt x="2654" y="5607"/>
                  <a:pt x="2714" y="5607"/>
                </a:cubicBezTo>
                <a:cubicBezTo>
                  <a:pt x="5153" y="5607"/>
                  <a:pt x="7532" y="4986"/>
                  <a:pt x="9881" y="4275"/>
                </a:cubicBezTo>
                <a:lnTo>
                  <a:pt x="8139" y="0"/>
                </a:ln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5217;p43">
            <a:extLst>
              <a:ext uri="{FF2B5EF4-FFF2-40B4-BE49-F238E27FC236}">
                <a16:creationId xmlns:a16="http://schemas.microsoft.com/office/drawing/2014/main" id="{CBFFCE55-FD7F-4149-B05D-9F253E682BBE}"/>
              </a:ext>
            </a:extLst>
          </p:cNvPr>
          <p:cNvSpPr/>
          <p:nvPr/>
        </p:nvSpPr>
        <p:spPr>
          <a:xfrm>
            <a:off x="6680372" y="3724218"/>
            <a:ext cx="451847" cy="136402"/>
          </a:xfrm>
          <a:custGeom>
            <a:avLst/>
            <a:gdLst/>
            <a:ahLst/>
            <a:cxnLst/>
            <a:rect l="l" t="t" r="r" b="b"/>
            <a:pathLst>
              <a:path w="14062" h="4245" extrusionOk="0">
                <a:moveTo>
                  <a:pt x="10008" y="1"/>
                </a:moveTo>
                <a:cubicBezTo>
                  <a:pt x="9217" y="191"/>
                  <a:pt x="8456" y="349"/>
                  <a:pt x="7633" y="413"/>
                </a:cubicBezTo>
                <a:cubicBezTo>
                  <a:pt x="7364" y="432"/>
                  <a:pt x="7095" y="441"/>
                  <a:pt x="6826" y="441"/>
                </a:cubicBezTo>
                <a:cubicBezTo>
                  <a:pt x="5595" y="441"/>
                  <a:pt x="4364" y="269"/>
                  <a:pt x="3132" y="269"/>
                </a:cubicBezTo>
                <a:cubicBezTo>
                  <a:pt x="2922" y="269"/>
                  <a:pt x="2713" y="274"/>
                  <a:pt x="2503" y="286"/>
                </a:cubicBezTo>
                <a:cubicBezTo>
                  <a:pt x="2059" y="317"/>
                  <a:pt x="1648" y="381"/>
                  <a:pt x="1204" y="476"/>
                </a:cubicBezTo>
                <a:cubicBezTo>
                  <a:pt x="729" y="571"/>
                  <a:pt x="127" y="793"/>
                  <a:pt x="32" y="1299"/>
                </a:cubicBezTo>
                <a:cubicBezTo>
                  <a:pt x="1" y="1363"/>
                  <a:pt x="1" y="1458"/>
                  <a:pt x="32" y="1521"/>
                </a:cubicBezTo>
                <a:cubicBezTo>
                  <a:pt x="1299" y="1933"/>
                  <a:pt x="2598" y="2313"/>
                  <a:pt x="3864" y="2661"/>
                </a:cubicBezTo>
                <a:cubicBezTo>
                  <a:pt x="5606" y="3168"/>
                  <a:pt x="7380" y="3769"/>
                  <a:pt x="9153" y="4244"/>
                </a:cubicBezTo>
                <a:cubicBezTo>
                  <a:pt x="10135" y="3864"/>
                  <a:pt x="11243" y="3579"/>
                  <a:pt x="12225" y="3136"/>
                </a:cubicBezTo>
                <a:cubicBezTo>
                  <a:pt x="12922" y="2819"/>
                  <a:pt x="13555" y="2471"/>
                  <a:pt x="14062" y="1996"/>
                </a:cubicBezTo>
                <a:cubicBezTo>
                  <a:pt x="12953" y="1394"/>
                  <a:pt x="11750" y="919"/>
                  <a:pt x="11370" y="729"/>
                </a:cubicBezTo>
                <a:cubicBezTo>
                  <a:pt x="10927" y="476"/>
                  <a:pt x="10452" y="254"/>
                  <a:pt x="10008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5218;p43">
            <a:extLst>
              <a:ext uri="{FF2B5EF4-FFF2-40B4-BE49-F238E27FC236}">
                <a16:creationId xmlns:a16="http://schemas.microsoft.com/office/drawing/2014/main" id="{7AA2DD9D-C8DF-4211-8496-F7D09002D417}"/>
              </a:ext>
            </a:extLst>
          </p:cNvPr>
          <p:cNvSpPr/>
          <p:nvPr/>
        </p:nvSpPr>
        <p:spPr>
          <a:xfrm>
            <a:off x="6164292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4902" y="1"/>
                </a:moveTo>
                <a:cubicBezTo>
                  <a:pt x="2343" y="1"/>
                  <a:pt x="0" y="2274"/>
                  <a:pt x="1019" y="5043"/>
                </a:cubicBezTo>
                <a:cubicBezTo>
                  <a:pt x="1494" y="6310"/>
                  <a:pt x="2634" y="7418"/>
                  <a:pt x="3743" y="8179"/>
                </a:cubicBezTo>
                <a:cubicBezTo>
                  <a:pt x="8588" y="11440"/>
                  <a:pt x="14383" y="13246"/>
                  <a:pt x="19957" y="14829"/>
                </a:cubicBezTo>
                <a:cubicBezTo>
                  <a:pt x="21066" y="15146"/>
                  <a:pt x="22174" y="15526"/>
                  <a:pt x="23282" y="15842"/>
                </a:cubicBezTo>
                <a:lnTo>
                  <a:pt x="25024" y="11535"/>
                </a:lnTo>
                <a:cubicBezTo>
                  <a:pt x="24327" y="11155"/>
                  <a:pt x="23599" y="10744"/>
                  <a:pt x="22902" y="10364"/>
                </a:cubicBezTo>
                <a:cubicBezTo>
                  <a:pt x="22111" y="9889"/>
                  <a:pt x="21319" y="9382"/>
                  <a:pt x="20495" y="8939"/>
                </a:cubicBezTo>
                <a:cubicBezTo>
                  <a:pt x="15713" y="6215"/>
                  <a:pt x="11628" y="2446"/>
                  <a:pt x="6529" y="325"/>
                </a:cubicBezTo>
                <a:cubicBezTo>
                  <a:pt x="5997" y="103"/>
                  <a:pt x="5445" y="1"/>
                  <a:pt x="490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5219;p43">
            <a:extLst>
              <a:ext uri="{FF2B5EF4-FFF2-40B4-BE49-F238E27FC236}">
                <a16:creationId xmlns:a16="http://schemas.microsoft.com/office/drawing/2014/main" id="{6775BFCC-8E6B-416B-A25D-6B3B44E7B44C}"/>
              </a:ext>
            </a:extLst>
          </p:cNvPr>
          <p:cNvSpPr/>
          <p:nvPr/>
        </p:nvSpPr>
        <p:spPr>
          <a:xfrm>
            <a:off x="6727189" y="3739834"/>
            <a:ext cx="463029" cy="168599"/>
          </a:xfrm>
          <a:custGeom>
            <a:avLst/>
            <a:gdLst/>
            <a:ahLst/>
            <a:cxnLst/>
            <a:rect l="l" t="t" r="r" b="b"/>
            <a:pathLst>
              <a:path w="14410" h="5247" extrusionOk="0">
                <a:moveTo>
                  <a:pt x="2585" y="1"/>
                </a:moveTo>
                <a:cubicBezTo>
                  <a:pt x="2218" y="1"/>
                  <a:pt x="1854" y="67"/>
                  <a:pt x="1489" y="243"/>
                </a:cubicBezTo>
                <a:cubicBezTo>
                  <a:pt x="1204" y="370"/>
                  <a:pt x="982" y="560"/>
                  <a:pt x="729" y="782"/>
                </a:cubicBezTo>
                <a:cubicBezTo>
                  <a:pt x="539" y="940"/>
                  <a:pt x="381" y="1098"/>
                  <a:pt x="254" y="1320"/>
                </a:cubicBezTo>
                <a:cubicBezTo>
                  <a:pt x="1" y="1732"/>
                  <a:pt x="191" y="2143"/>
                  <a:pt x="381" y="2555"/>
                </a:cubicBezTo>
                <a:cubicBezTo>
                  <a:pt x="666" y="3188"/>
                  <a:pt x="1046" y="3758"/>
                  <a:pt x="1394" y="4360"/>
                </a:cubicBezTo>
                <a:cubicBezTo>
                  <a:pt x="1552" y="4645"/>
                  <a:pt x="1742" y="4962"/>
                  <a:pt x="2059" y="5120"/>
                </a:cubicBezTo>
                <a:cubicBezTo>
                  <a:pt x="2312" y="5247"/>
                  <a:pt x="2629" y="5247"/>
                  <a:pt x="2914" y="5247"/>
                </a:cubicBezTo>
                <a:lnTo>
                  <a:pt x="4498" y="5247"/>
                </a:lnTo>
                <a:cubicBezTo>
                  <a:pt x="5226" y="5247"/>
                  <a:pt x="5954" y="5247"/>
                  <a:pt x="6683" y="5184"/>
                </a:cubicBezTo>
                <a:cubicBezTo>
                  <a:pt x="7126" y="5120"/>
                  <a:pt x="7601" y="5057"/>
                  <a:pt x="8045" y="4962"/>
                </a:cubicBezTo>
                <a:cubicBezTo>
                  <a:pt x="9058" y="4804"/>
                  <a:pt x="10198" y="4709"/>
                  <a:pt x="11275" y="4455"/>
                </a:cubicBezTo>
                <a:cubicBezTo>
                  <a:pt x="12098" y="4265"/>
                  <a:pt x="12858" y="3980"/>
                  <a:pt x="13492" y="3505"/>
                </a:cubicBezTo>
                <a:cubicBezTo>
                  <a:pt x="13840" y="3252"/>
                  <a:pt x="14410" y="2745"/>
                  <a:pt x="14347" y="2238"/>
                </a:cubicBezTo>
                <a:cubicBezTo>
                  <a:pt x="14315" y="1858"/>
                  <a:pt x="13808" y="1352"/>
                  <a:pt x="13492" y="1162"/>
                </a:cubicBezTo>
                <a:cubicBezTo>
                  <a:pt x="13112" y="908"/>
                  <a:pt x="12589" y="837"/>
                  <a:pt x="12051" y="837"/>
                </a:cubicBezTo>
                <a:cubicBezTo>
                  <a:pt x="11512" y="837"/>
                  <a:pt x="10958" y="908"/>
                  <a:pt x="10515" y="940"/>
                </a:cubicBezTo>
                <a:cubicBezTo>
                  <a:pt x="9844" y="960"/>
                  <a:pt x="9161" y="1004"/>
                  <a:pt x="8481" y="1004"/>
                </a:cubicBezTo>
                <a:cubicBezTo>
                  <a:pt x="8070" y="1004"/>
                  <a:pt x="7659" y="988"/>
                  <a:pt x="7253" y="940"/>
                </a:cubicBezTo>
                <a:cubicBezTo>
                  <a:pt x="6239" y="845"/>
                  <a:pt x="5258" y="560"/>
                  <a:pt x="4276" y="307"/>
                </a:cubicBezTo>
                <a:cubicBezTo>
                  <a:pt x="3703" y="154"/>
                  <a:pt x="3142" y="1"/>
                  <a:pt x="2585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5220;p43">
            <a:extLst>
              <a:ext uri="{FF2B5EF4-FFF2-40B4-BE49-F238E27FC236}">
                <a16:creationId xmlns:a16="http://schemas.microsoft.com/office/drawing/2014/main" id="{C170CBC4-F4E5-43C7-A764-3147B76908D7}"/>
              </a:ext>
            </a:extLst>
          </p:cNvPr>
          <p:cNvSpPr/>
          <p:nvPr/>
        </p:nvSpPr>
        <p:spPr>
          <a:xfrm>
            <a:off x="6661060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557" y="1"/>
                </a:moveTo>
                <a:cubicBezTo>
                  <a:pt x="3862" y="1"/>
                  <a:pt x="3179" y="143"/>
                  <a:pt x="2502" y="411"/>
                </a:cubicBezTo>
                <a:cubicBezTo>
                  <a:pt x="2344" y="475"/>
                  <a:pt x="2185" y="538"/>
                  <a:pt x="2027" y="633"/>
                </a:cubicBezTo>
                <a:cubicBezTo>
                  <a:pt x="0" y="1931"/>
                  <a:pt x="1330" y="4465"/>
                  <a:pt x="3009" y="5352"/>
                </a:cubicBezTo>
                <a:cubicBezTo>
                  <a:pt x="3721" y="5708"/>
                  <a:pt x="4516" y="5925"/>
                  <a:pt x="5317" y="5925"/>
                </a:cubicBezTo>
                <a:cubicBezTo>
                  <a:pt x="5371" y="5925"/>
                  <a:pt x="5425" y="5924"/>
                  <a:pt x="5479" y="5922"/>
                </a:cubicBezTo>
                <a:cubicBezTo>
                  <a:pt x="6176" y="5890"/>
                  <a:pt x="6619" y="5795"/>
                  <a:pt x="7316" y="5732"/>
                </a:cubicBezTo>
                <a:cubicBezTo>
                  <a:pt x="8139" y="5637"/>
                  <a:pt x="8551" y="5415"/>
                  <a:pt x="9501" y="5225"/>
                </a:cubicBezTo>
                <a:cubicBezTo>
                  <a:pt x="8551" y="5162"/>
                  <a:pt x="7347" y="4940"/>
                  <a:pt x="6714" y="4243"/>
                </a:cubicBezTo>
                <a:cubicBezTo>
                  <a:pt x="6207" y="3705"/>
                  <a:pt x="6017" y="3008"/>
                  <a:pt x="6017" y="2280"/>
                </a:cubicBezTo>
                <a:cubicBezTo>
                  <a:pt x="6017" y="1583"/>
                  <a:pt x="6587" y="1013"/>
                  <a:pt x="7221" y="696"/>
                </a:cubicBezTo>
                <a:cubicBezTo>
                  <a:pt x="6307" y="222"/>
                  <a:pt x="5423" y="1"/>
                  <a:pt x="455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5221;p43">
            <a:extLst>
              <a:ext uri="{FF2B5EF4-FFF2-40B4-BE49-F238E27FC236}">
                <a16:creationId xmlns:a16="http://schemas.microsoft.com/office/drawing/2014/main" id="{9FE039CD-0558-46D8-873B-5A308FCA6CBE}"/>
              </a:ext>
            </a:extLst>
          </p:cNvPr>
          <p:cNvSpPr/>
          <p:nvPr/>
        </p:nvSpPr>
        <p:spPr>
          <a:xfrm>
            <a:off x="8050084" y="3490165"/>
            <a:ext cx="201503" cy="289032"/>
          </a:xfrm>
          <a:custGeom>
            <a:avLst/>
            <a:gdLst/>
            <a:ahLst/>
            <a:cxnLst/>
            <a:rect l="l" t="t" r="r" b="b"/>
            <a:pathLst>
              <a:path w="6271" h="8995" extrusionOk="0">
                <a:moveTo>
                  <a:pt x="0" y="1"/>
                </a:moveTo>
                <a:lnTo>
                  <a:pt x="0" y="7316"/>
                </a:lnTo>
                <a:cubicBezTo>
                  <a:pt x="0" y="8235"/>
                  <a:pt x="729" y="8995"/>
                  <a:pt x="1679" y="8995"/>
                </a:cubicBezTo>
                <a:lnTo>
                  <a:pt x="4592" y="8995"/>
                </a:lnTo>
                <a:cubicBezTo>
                  <a:pt x="5511" y="8995"/>
                  <a:pt x="6271" y="8235"/>
                  <a:pt x="6271" y="7316"/>
                </a:cubicBezTo>
                <a:lnTo>
                  <a:pt x="6271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5222;p43">
            <a:extLst>
              <a:ext uri="{FF2B5EF4-FFF2-40B4-BE49-F238E27FC236}">
                <a16:creationId xmlns:a16="http://schemas.microsoft.com/office/drawing/2014/main" id="{890BD1CD-3EF6-4651-BBA9-AED92B1A46A6}"/>
              </a:ext>
            </a:extLst>
          </p:cNvPr>
          <p:cNvSpPr/>
          <p:nvPr/>
        </p:nvSpPr>
        <p:spPr>
          <a:xfrm>
            <a:off x="8177297" y="3555297"/>
            <a:ext cx="175058" cy="178110"/>
          </a:xfrm>
          <a:custGeom>
            <a:avLst/>
            <a:gdLst/>
            <a:ahLst/>
            <a:cxnLst/>
            <a:rect l="l" t="t" r="r" b="b"/>
            <a:pathLst>
              <a:path w="5448" h="5543" extrusionOk="0">
                <a:moveTo>
                  <a:pt x="2724" y="1014"/>
                </a:moveTo>
                <a:cubicBezTo>
                  <a:pt x="3705" y="1014"/>
                  <a:pt x="4497" y="1806"/>
                  <a:pt x="4497" y="2788"/>
                </a:cubicBezTo>
                <a:cubicBezTo>
                  <a:pt x="4497" y="3769"/>
                  <a:pt x="3705" y="4561"/>
                  <a:pt x="2724" y="4561"/>
                </a:cubicBezTo>
                <a:cubicBezTo>
                  <a:pt x="1773" y="4561"/>
                  <a:pt x="982" y="3769"/>
                  <a:pt x="982" y="2788"/>
                </a:cubicBezTo>
                <a:cubicBezTo>
                  <a:pt x="982" y="1806"/>
                  <a:pt x="1773" y="1014"/>
                  <a:pt x="2724" y="1014"/>
                </a:cubicBezTo>
                <a:close/>
                <a:moveTo>
                  <a:pt x="2724" y="1"/>
                </a:moveTo>
                <a:cubicBezTo>
                  <a:pt x="1235" y="1"/>
                  <a:pt x="0" y="1236"/>
                  <a:pt x="0" y="2788"/>
                </a:cubicBezTo>
                <a:cubicBezTo>
                  <a:pt x="0" y="4308"/>
                  <a:pt x="1235" y="5543"/>
                  <a:pt x="2724" y="5543"/>
                </a:cubicBezTo>
                <a:cubicBezTo>
                  <a:pt x="4244" y="5543"/>
                  <a:pt x="5447" y="4308"/>
                  <a:pt x="5447" y="2788"/>
                </a:cubicBezTo>
                <a:cubicBezTo>
                  <a:pt x="5447" y="1236"/>
                  <a:pt x="4244" y="1"/>
                  <a:pt x="272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5223;p43">
            <a:extLst>
              <a:ext uri="{FF2B5EF4-FFF2-40B4-BE49-F238E27FC236}">
                <a16:creationId xmlns:a16="http://schemas.microsoft.com/office/drawing/2014/main" id="{537DA8D4-7D68-4597-B6AD-15FC28DA79AC}"/>
              </a:ext>
            </a:extLst>
          </p:cNvPr>
          <p:cNvSpPr/>
          <p:nvPr/>
        </p:nvSpPr>
        <p:spPr>
          <a:xfrm>
            <a:off x="8069428" y="3507484"/>
            <a:ext cx="21400" cy="161819"/>
          </a:xfrm>
          <a:custGeom>
            <a:avLst/>
            <a:gdLst/>
            <a:ahLst/>
            <a:cxnLst/>
            <a:rect l="l" t="t" r="r" b="b"/>
            <a:pathLst>
              <a:path w="666" h="5036" extrusionOk="0">
                <a:moveTo>
                  <a:pt x="317" y="0"/>
                </a:moveTo>
                <a:cubicBezTo>
                  <a:pt x="127" y="0"/>
                  <a:pt x="0" y="159"/>
                  <a:pt x="0" y="317"/>
                </a:cubicBezTo>
                <a:lnTo>
                  <a:pt x="0" y="4687"/>
                </a:lnTo>
                <a:cubicBezTo>
                  <a:pt x="0" y="4877"/>
                  <a:pt x="127" y="5036"/>
                  <a:pt x="317" y="5036"/>
                </a:cubicBezTo>
                <a:cubicBezTo>
                  <a:pt x="507" y="5036"/>
                  <a:pt x="665" y="4877"/>
                  <a:pt x="665" y="4687"/>
                </a:cubicBezTo>
                <a:lnTo>
                  <a:pt x="665" y="317"/>
                </a:lnTo>
                <a:cubicBezTo>
                  <a:pt x="665" y="159"/>
                  <a:pt x="507" y="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5224;p43">
            <a:extLst>
              <a:ext uri="{FF2B5EF4-FFF2-40B4-BE49-F238E27FC236}">
                <a16:creationId xmlns:a16="http://schemas.microsoft.com/office/drawing/2014/main" id="{146DC4A6-0111-4072-95B8-A37CF7C82343}"/>
              </a:ext>
            </a:extLst>
          </p:cNvPr>
          <p:cNvSpPr/>
          <p:nvPr/>
        </p:nvSpPr>
        <p:spPr>
          <a:xfrm>
            <a:off x="8153872" y="3490165"/>
            <a:ext cx="97715" cy="289032"/>
          </a:xfrm>
          <a:custGeom>
            <a:avLst/>
            <a:gdLst/>
            <a:ahLst/>
            <a:cxnLst/>
            <a:rect l="l" t="t" r="r" b="b"/>
            <a:pathLst>
              <a:path w="3041" h="8995" extrusionOk="0">
                <a:moveTo>
                  <a:pt x="1584" y="1"/>
                </a:moveTo>
                <a:lnTo>
                  <a:pt x="1584" y="7411"/>
                </a:lnTo>
                <a:cubicBezTo>
                  <a:pt x="1584" y="8298"/>
                  <a:pt x="856" y="8995"/>
                  <a:pt x="1" y="8995"/>
                </a:cubicBezTo>
                <a:lnTo>
                  <a:pt x="1457" y="8995"/>
                </a:lnTo>
                <a:cubicBezTo>
                  <a:pt x="2312" y="8995"/>
                  <a:pt x="3041" y="8267"/>
                  <a:pt x="3041" y="7411"/>
                </a:cubicBezTo>
                <a:lnTo>
                  <a:pt x="3041" y="1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5225;p43">
            <a:extLst>
              <a:ext uri="{FF2B5EF4-FFF2-40B4-BE49-F238E27FC236}">
                <a16:creationId xmlns:a16="http://schemas.microsoft.com/office/drawing/2014/main" id="{471DE1F0-12AC-4F70-B8CA-DE1697FB4E79}"/>
              </a:ext>
            </a:extLst>
          </p:cNvPr>
          <p:cNvSpPr/>
          <p:nvPr/>
        </p:nvSpPr>
        <p:spPr>
          <a:xfrm>
            <a:off x="1814041" y="2557037"/>
            <a:ext cx="326462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2" y="1"/>
                </a:moveTo>
                <a:lnTo>
                  <a:pt x="11940" y="1"/>
                </a:lnTo>
                <a:cubicBezTo>
                  <a:pt x="5321" y="1"/>
                  <a:pt x="1" y="5353"/>
                  <a:pt x="1" y="11940"/>
                </a:cubicBezTo>
                <a:lnTo>
                  <a:pt x="1" y="11940"/>
                </a:lnTo>
                <a:cubicBezTo>
                  <a:pt x="1" y="18527"/>
                  <a:pt x="5321" y="23879"/>
                  <a:pt x="11940" y="23879"/>
                </a:cubicBezTo>
                <a:lnTo>
                  <a:pt x="55992" y="23879"/>
                </a:lnTo>
                <a:cubicBezTo>
                  <a:pt x="62579" y="23879"/>
                  <a:pt x="67931" y="18527"/>
                  <a:pt x="67931" y="11940"/>
                </a:cubicBezTo>
                <a:cubicBezTo>
                  <a:pt x="67931" y="5353"/>
                  <a:pt x="62579" y="1"/>
                  <a:pt x="55992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5226;p43">
            <a:extLst>
              <a:ext uri="{FF2B5EF4-FFF2-40B4-BE49-F238E27FC236}">
                <a16:creationId xmlns:a16="http://schemas.microsoft.com/office/drawing/2014/main" id="{3B4CBD70-5660-4B76-9DBA-9C0256FBFC38}"/>
              </a:ext>
            </a:extLst>
          </p:cNvPr>
          <p:cNvSpPr/>
          <p:nvPr/>
        </p:nvSpPr>
        <p:spPr>
          <a:xfrm>
            <a:off x="1738754" y="2471565"/>
            <a:ext cx="326462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39" y="0"/>
                </a:moveTo>
                <a:cubicBezTo>
                  <a:pt x="5352" y="0"/>
                  <a:pt x="0" y="5352"/>
                  <a:pt x="0" y="11940"/>
                </a:cubicBez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610" y="23879"/>
                  <a:pt x="67930" y="18527"/>
                  <a:pt x="67930" y="11940"/>
                </a:cubicBezTo>
                <a:cubicBezTo>
                  <a:pt x="67930" y="5352"/>
                  <a:pt x="62610" y="0"/>
                  <a:pt x="55991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5227;p43">
            <a:extLst>
              <a:ext uri="{FF2B5EF4-FFF2-40B4-BE49-F238E27FC236}">
                <a16:creationId xmlns:a16="http://schemas.microsoft.com/office/drawing/2014/main" id="{815E08A4-F3C5-42B3-B78E-3E786DB475A4}"/>
              </a:ext>
            </a:extLst>
          </p:cNvPr>
          <p:cNvSpPr/>
          <p:nvPr/>
        </p:nvSpPr>
        <p:spPr>
          <a:xfrm>
            <a:off x="1824227" y="2559415"/>
            <a:ext cx="721503" cy="674011"/>
          </a:xfrm>
          <a:custGeom>
            <a:avLst/>
            <a:gdLst/>
            <a:ahLst/>
            <a:cxnLst/>
            <a:rect l="l" t="t" r="r" b="b"/>
            <a:pathLst>
              <a:path w="22454" h="20976" extrusionOk="0">
                <a:moveTo>
                  <a:pt x="11210" y="0"/>
                </a:moveTo>
                <a:cubicBezTo>
                  <a:pt x="6121" y="0"/>
                  <a:pt x="1632" y="3742"/>
                  <a:pt x="855" y="8921"/>
                </a:cubicBezTo>
                <a:cubicBezTo>
                  <a:pt x="0" y="14653"/>
                  <a:pt x="3959" y="20005"/>
                  <a:pt x="9691" y="20860"/>
                </a:cubicBezTo>
                <a:cubicBezTo>
                  <a:pt x="10212" y="20938"/>
                  <a:pt x="10731" y="20976"/>
                  <a:pt x="11243" y="20976"/>
                </a:cubicBezTo>
                <a:cubicBezTo>
                  <a:pt x="16333" y="20976"/>
                  <a:pt x="20822" y="17232"/>
                  <a:pt x="21599" y="12024"/>
                </a:cubicBezTo>
                <a:cubicBezTo>
                  <a:pt x="22454" y="6292"/>
                  <a:pt x="18495" y="972"/>
                  <a:pt x="12763" y="117"/>
                </a:cubicBezTo>
                <a:cubicBezTo>
                  <a:pt x="12241" y="38"/>
                  <a:pt x="11723" y="0"/>
                  <a:pt x="11210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5228;p43">
            <a:extLst>
              <a:ext uri="{FF2B5EF4-FFF2-40B4-BE49-F238E27FC236}">
                <a16:creationId xmlns:a16="http://schemas.microsoft.com/office/drawing/2014/main" id="{325A5008-4370-4CE7-B38A-4C0BA713495F}"/>
              </a:ext>
            </a:extLst>
          </p:cNvPr>
          <p:cNvSpPr/>
          <p:nvPr/>
        </p:nvSpPr>
        <p:spPr>
          <a:xfrm>
            <a:off x="1775385" y="2518735"/>
            <a:ext cx="706240" cy="673786"/>
          </a:xfrm>
          <a:custGeom>
            <a:avLst/>
            <a:gdLst/>
            <a:ahLst/>
            <a:cxnLst/>
            <a:rect l="l" t="t" r="r" b="b"/>
            <a:pathLst>
              <a:path w="21979" h="20969" extrusionOk="0">
                <a:moveTo>
                  <a:pt x="10958" y="1"/>
                </a:moveTo>
                <a:cubicBezTo>
                  <a:pt x="5632" y="1"/>
                  <a:pt x="1076" y="4045"/>
                  <a:pt x="570" y="9458"/>
                </a:cubicBezTo>
                <a:cubicBezTo>
                  <a:pt x="0" y="15222"/>
                  <a:pt x="4244" y="20352"/>
                  <a:pt x="10008" y="20922"/>
                </a:cubicBezTo>
                <a:cubicBezTo>
                  <a:pt x="10339" y="20953"/>
                  <a:pt x="10668" y="20969"/>
                  <a:pt x="10995" y="20969"/>
                </a:cubicBezTo>
                <a:cubicBezTo>
                  <a:pt x="16317" y="20969"/>
                  <a:pt x="20903" y="16916"/>
                  <a:pt x="21440" y="11485"/>
                </a:cubicBezTo>
                <a:cubicBezTo>
                  <a:pt x="21979" y="5721"/>
                  <a:pt x="17767" y="591"/>
                  <a:pt x="12003" y="53"/>
                </a:cubicBezTo>
                <a:cubicBezTo>
                  <a:pt x="11652" y="18"/>
                  <a:pt x="11304" y="1"/>
                  <a:pt x="109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5229;p43">
            <a:extLst>
              <a:ext uri="{FF2B5EF4-FFF2-40B4-BE49-F238E27FC236}">
                <a16:creationId xmlns:a16="http://schemas.microsoft.com/office/drawing/2014/main" id="{25010533-985C-44DD-8119-A8A0547D89B3}"/>
              </a:ext>
            </a:extLst>
          </p:cNvPr>
          <p:cNvSpPr/>
          <p:nvPr/>
        </p:nvSpPr>
        <p:spPr>
          <a:xfrm>
            <a:off x="1844567" y="2571272"/>
            <a:ext cx="567878" cy="567878"/>
          </a:xfrm>
          <a:custGeom>
            <a:avLst/>
            <a:gdLst/>
            <a:ahLst/>
            <a:cxnLst/>
            <a:rect l="l" t="t" r="r" b="b"/>
            <a:pathLst>
              <a:path w="17673" h="17673" extrusionOk="0">
                <a:moveTo>
                  <a:pt x="8836" y="1"/>
                </a:moveTo>
                <a:cubicBezTo>
                  <a:pt x="3959" y="1"/>
                  <a:pt x="1" y="3960"/>
                  <a:pt x="1" y="8837"/>
                </a:cubicBezTo>
                <a:cubicBezTo>
                  <a:pt x="1" y="13714"/>
                  <a:pt x="3959" y="17672"/>
                  <a:pt x="8836" y="17672"/>
                </a:cubicBezTo>
                <a:cubicBezTo>
                  <a:pt x="13713" y="17672"/>
                  <a:pt x="17672" y="13714"/>
                  <a:pt x="17672" y="8837"/>
                </a:cubicBezTo>
                <a:cubicBezTo>
                  <a:pt x="17672" y="3960"/>
                  <a:pt x="13713" y="1"/>
                  <a:pt x="8836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5230;p43">
            <a:extLst>
              <a:ext uri="{FF2B5EF4-FFF2-40B4-BE49-F238E27FC236}">
                <a16:creationId xmlns:a16="http://schemas.microsoft.com/office/drawing/2014/main" id="{988C2331-32FF-4CC5-9273-344CFDE1D23F}"/>
              </a:ext>
            </a:extLst>
          </p:cNvPr>
          <p:cNvSpPr/>
          <p:nvPr/>
        </p:nvSpPr>
        <p:spPr>
          <a:xfrm>
            <a:off x="2023673" y="2671011"/>
            <a:ext cx="205584" cy="362294"/>
          </a:xfrm>
          <a:custGeom>
            <a:avLst/>
            <a:gdLst/>
            <a:ahLst/>
            <a:cxnLst/>
            <a:rect l="l" t="t" r="r" b="b"/>
            <a:pathLst>
              <a:path w="6398" h="11275" extrusionOk="0">
                <a:moveTo>
                  <a:pt x="2724" y="2439"/>
                </a:moveTo>
                <a:lnTo>
                  <a:pt x="2724" y="4529"/>
                </a:lnTo>
                <a:cubicBezTo>
                  <a:pt x="2312" y="4371"/>
                  <a:pt x="2027" y="4181"/>
                  <a:pt x="1869" y="4022"/>
                </a:cubicBezTo>
                <a:cubicBezTo>
                  <a:pt x="1711" y="3864"/>
                  <a:pt x="1616" y="3642"/>
                  <a:pt x="1616" y="3389"/>
                </a:cubicBezTo>
                <a:cubicBezTo>
                  <a:pt x="1616" y="3136"/>
                  <a:pt x="1711" y="2914"/>
                  <a:pt x="1901" y="2756"/>
                </a:cubicBezTo>
                <a:cubicBezTo>
                  <a:pt x="2091" y="2597"/>
                  <a:pt x="2376" y="2471"/>
                  <a:pt x="2724" y="2439"/>
                </a:cubicBezTo>
                <a:close/>
                <a:moveTo>
                  <a:pt x="3642" y="6398"/>
                </a:moveTo>
                <a:cubicBezTo>
                  <a:pt x="4054" y="6556"/>
                  <a:pt x="4371" y="6714"/>
                  <a:pt x="4529" y="6873"/>
                </a:cubicBezTo>
                <a:cubicBezTo>
                  <a:pt x="4719" y="7063"/>
                  <a:pt x="4814" y="7253"/>
                  <a:pt x="4814" y="7538"/>
                </a:cubicBezTo>
                <a:cubicBezTo>
                  <a:pt x="4814" y="8076"/>
                  <a:pt x="4434" y="8424"/>
                  <a:pt x="3642" y="8551"/>
                </a:cubicBezTo>
                <a:lnTo>
                  <a:pt x="3642" y="6398"/>
                </a:lnTo>
                <a:close/>
                <a:moveTo>
                  <a:pt x="2724" y="1"/>
                </a:moveTo>
                <a:lnTo>
                  <a:pt x="2724" y="1141"/>
                </a:lnTo>
                <a:cubicBezTo>
                  <a:pt x="1901" y="1236"/>
                  <a:pt x="1236" y="1457"/>
                  <a:pt x="761" y="1869"/>
                </a:cubicBezTo>
                <a:cubicBezTo>
                  <a:pt x="285" y="2281"/>
                  <a:pt x="32" y="2787"/>
                  <a:pt x="32" y="3389"/>
                </a:cubicBezTo>
                <a:cubicBezTo>
                  <a:pt x="32" y="3991"/>
                  <a:pt x="222" y="4466"/>
                  <a:pt x="570" y="4846"/>
                </a:cubicBezTo>
                <a:cubicBezTo>
                  <a:pt x="887" y="5258"/>
                  <a:pt x="1426" y="5574"/>
                  <a:pt x="2154" y="5859"/>
                </a:cubicBezTo>
                <a:lnTo>
                  <a:pt x="2724" y="6081"/>
                </a:lnTo>
                <a:lnTo>
                  <a:pt x="2724" y="8614"/>
                </a:lnTo>
                <a:cubicBezTo>
                  <a:pt x="2312" y="8614"/>
                  <a:pt x="1869" y="8519"/>
                  <a:pt x="1362" y="8393"/>
                </a:cubicBezTo>
                <a:cubicBezTo>
                  <a:pt x="824" y="8266"/>
                  <a:pt x="380" y="8108"/>
                  <a:pt x="0" y="7918"/>
                </a:cubicBezTo>
                <a:lnTo>
                  <a:pt x="0" y="9343"/>
                </a:lnTo>
                <a:cubicBezTo>
                  <a:pt x="697" y="9660"/>
                  <a:pt x="1616" y="9850"/>
                  <a:pt x="2724" y="9850"/>
                </a:cubicBezTo>
                <a:lnTo>
                  <a:pt x="2724" y="11275"/>
                </a:lnTo>
                <a:lnTo>
                  <a:pt x="3642" y="11275"/>
                </a:lnTo>
                <a:lnTo>
                  <a:pt x="3642" y="9818"/>
                </a:lnTo>
                <a:cubicBezTo>
                  <a:pt x="4529" y="9723"/>
                  <a:pt x="5226" y="9470"/>
                  <a:pt x="5701" y="9026"/>
                </a:cubicBezTo>
                <a:cubicBezTo>
                  <a:pt x="6176" y="8614"/>
                  <a:pt x="6398" y="8076"/>
                  <a:pt x="6398" y="7411"/>
                </a:cubicBezTo>
                <a:cubicBezTo>
                  <a:pt x="6398" y="6904"/>
                  <a:pt x="6239" y="6461"/>
                  <a:pt x="5923" y="6081"/>
                </a:cubicBezTo>
                <a:cubicBezTo>
                  <a:pt x="5574" y="5733"/>
                  <a:pt x="5004" y="5384"/>
                  <a:pt x="4149" y="5068"/>
                </a:cubicBezTo>
                <a:lnTo>
                  <a:pt x="3642" y="4846"/>
                </a:lnTo>
                <a:lnTo>
                  <a:pt x="3642" y="2407"/>
                </a:lnTo>
                <a:cubicBezTo>
                  <a:pt x="4339" y="2471"/>
                  <a:pt x="5036" y="2629"/>
                  <a:pt x="5733" y="2914"/>
                </a:cubicBezTo>
                <a:lnTo>
                  <a:pt x="6239" y="1679"/>
                </a:lnTo>
                <a:cubicBezTo>
                  <a:pt x="5416" y="1331"/>
                  <a:pt x="4529" y="1141"/>
                  <a:pt x="3642" y="1109"/>
                </a:cubicBezTo>
                <a:lnTo>
                  <a:pt x="36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5231;p43">
            <a:extLst>
              <a:ext uri="{FF2B5EF4-FFF2-40B4-BE49-F238E27FC236}">
                <a16:creationId xmlns:a16="http://schemas.microsoft.com/office/drawing/2014/main" id="{AB7ECE12-7EBD-4701-9343-C52C4683C2EF}"/>
              </a:ext>
            </a:extLst>
          </p:cNvPr>
          <p:cNvSpPr/>
          <p:nvPr/>
        </p:nvSpPr>
        <p:spPr>
          <a:xfrm>
            <a:off x="1818122" y="3969485"/>
            <a:ext cx="3269610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40" y="0"/>
                </a:lnTo>
                <a:cubicBezTo>
                  <a:pt x="5321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21" y="23878"/>
                  <a:pt x="11940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5232;p43">
            <a:extLst>
              <a:ext uri="{FF2B5EF4-FFF2-40B4-BE49-F238E27FC236}">
                <a16:creationId xmlns:a16="http://schemas.microsoft.com/office/drawing/2014/main" id="{1B488F50-8856-46FF-AB87-BE931A3121A6}"/>
              </a:ext>
            </a:extLst>
          </p:cNvPr>
          <p:cNvSpPr/>
          <p:nvPr/>
        </p:nvSpPr>
        <p:spPr>
          <a:xfrm>
            <a:off x="1742803" y="3883981"/>
            <a:ext cx="3269610" cy="767324"/>
          </a:xfrm>
          <a:custGeom>
            <a:avLst/>
            <a:gdLst/>
            <a:ahLst/>
            <a:cxnLst/>
            <a:rect l="l" t="t" r="r" b="b"/>
            <a:pathLst>
              <a:path w="67931" h="23880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2" y="23879"/>
                </a:lnTo>
                <a:cubicBezTo>
                  <a:pt x="62611" y="23879"/>
                  <a:pt x="67931" y="18527"/>
                  <a:pt x="67931" y="11940"/>
                </a:cubicBezTo>
                <a:cubicBezTo>
                  <a:pt x="67931" y="5353"/>
                  <a:pt x="62611" y="1"/>
                  <a:pt x="5599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5233;p43">
            <a:extLst>
              <a:ext uri="{FF2B5EF4-FFF2-40B4-BE49-F238E27FC236}">
                <a16:creationId xmlns:a16="http://schemas.microsoft.com/office/drawing/2014/main" id="{46A91066-5808-4DE0-B517-BD60F8C8E66E}"/>
              </a:ext>
            </a:extLst>
          </p:cNvPr>
          <p:cNvSpPr/>
          <p:nvPr/>
        </p:nvSpPr>
        <p:spPr>
          <a:xfrm>
            <a:off x="1852728" y="3971510"/>
            <a:ext cx="673658" cy="673690"/>
          </a:xfrm>
          <a:custGeom>
            <a:avLst/>
            <a:gdLst/>
            <a:ahLst/>
            <a:cxnLst/>
            <a:rect l="l" t="t" r="r" b="b"/>
            <a:pathLst>
              <a:path w="20965" h="20966" extrusionOk="0">
                <a:moveTo>
                  <a:pt x="10483" y="0"/>
                </a:moveTo>
                <a:cubicBezTo>
                  <a:pt x="4687" y="0"/>
                  <a:pt x="0" y="4687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6" y="20965"/>
                  <a:pt x="20965" y="16278"/>
                  <a:pt x="20965" y="10483"/>
                </a:cubicBezTo>
                <a:cubicBezTo>
                  <a:pt x="20965" y="4687"/>
                  <a:pt x="16246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5234;p43">
            <a:extLst>
              <a:ext uri="{FF2B5EF4-FFF2-40B4-BE49-F238E27FC236}">
                <a16:creationId xmlns:a16="http://schemas.microsoft.com/office/drawing/2014/main" id="{BF13652C-D087-4884-9B34-947689248996}"/>
              </a:ext>
            </a:extLst>
          </p:cNvPr>
          <p:cNvSpPr/>
          <p:nvPr/>
        </p:nvSpPr>
        <p:spPr>
          <a:xfrm>
            <a:off x="1795725" y="3930798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8" y="20965"/>
                  <a:pt x="20965" y="16278"/>
                  <a:pt x="20965" y="10483"/>
                </a:cubicBezTo>
                <a:cubicBezTo>
                  <a:pt x="20965" y="4688"/>
                  <a:pt x="16278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5235;p43">
            <a:extLst>
              <a:ext uri="{FF2B5EF4-FFF2-40B4-BE49-F238E27FC236}">
                <a16:creationId xmlns:a16="http://schemas.microsoft.com/office/drawing/2014/main" id="{FA782A48-E00B-44AA-A444-FFF7CCCCD9AD}"/>
              </a:ext>
            </a:extLst>
          </p:cNvPr>
          <p:cNvSpPr/>
          <p:nvPr/>
        </p:nvSpPr>
        <p:spPr>
          <a:xfrm>
            <a:off x="1848647" y="3983720"/>
            <a:ext cx="567846" cy="567846"/>
          </a:xfrm>
          <a:custGeom>
            <a:avLst/>
            <a:gdLst/>
            <a:ahLst/>
            <a:cxnLst/>
            <a:rect l="l" t="t" r="r" b="b"/>
            <a:pathLst>
              <a:path w="17672" h="17672" extrusionOk="0">
                <a:moveTo>
                  <a:pt x="8836" y="0"/>
                </a:moveTo>
                <a:cubicBezTo>
                  <a:pt x="3959" y="0"/>
                  <a:pt x="0" y="3959"/>
                  <a:pt x="0" y="8836"/>
                </a:cubicBezTo>
                <a:cubicBezTo>
                  <a:pt x="0" y="13713"/>
                  <a:pt x="3959" y="17672"/>
                  <a:pt x="8836" y="17672"/>
                </a:cubicBezTo>
                <a:cubicBezTo>
                  <a:pt x="13713" y="17672"/>
                  <a:pt x="17672" y="13713"/>
                  <a:pt x="17672" y="8836"/>
                </a:cubicBezTo>
                <a:cubicBezTo>
                  <a:pt x="17672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5236;p43">
            <a:extLst>
              <a:ext uri="{FF2B5EF4-FFF2-40B4-BE49-F238E27FC236}">
                <a16:creationId xmlns:a16="http://schemas.microsoft.com/office/drawing/2014/main" id="{062925D3-D552-4449-89E1-613B19AB15D6}"/>
              </a:ext>
            </a:extLst>
          </p:cNvPr>
          <p:cNvSpPr/>
          <p:nvPr/>
        </p:nvSpPr>
        <p:spPr>
          <a:xfrm>
            <a:off x="1949383" y="4151612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1"/>
                </a:moveTo>
                <a:lnTo>
                  <a:pt x="1" y="1521"/>
                </a:lnTo>
                <a:lnTo>
                  <a:pt x="11433" y="152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5237;p43">
            <a:extLst>
              <a:ext uri="{FF2B5EF4-FFF2-40B4-BE49-F238E27FC236}">
                <a16:creationId xmlns:a16="http://schemas.microsoft.com/office/drawing/2014/main" id="{938F3250-C0DB-4ED7-A40D-DB513B8FC683}"/>
              </a:ext>
            </a:extLst>
          </p:cNvPr>
          <p:cNvSpPr/>
          <p:nvPr/>
        </p:nvSpPr>
        <p:spPr>
          <a:xfrm>
            <a:off x="1949383" y="4210640"/>
            <a:ext cx="367403" cy="219851"/>
          </a:xfrm>
          <a:custGeom>
            <a:avLst/>
            <a:gdLst/>
            <a:ahLst/>
            <a:cxnLst/>
            <a:rect l="l" t="t" r="r" b="b"/>
            <a:pathLst>
              <a:path w="11434" h="6842" extrusionOk="0">
                <a:moveTo>
                  <a:pt x="2882" y="1331"/>
                </a:moveTo>
                <a:lnTo>
                  <a:pt x="2882" y="2977"/>
                </a:lnTo>
                <a:lnTo>
                  <a:pt x="1236" y="2977"/>
                </a:lnTo>
                <a:lnTo>
                  <a:pt x="1236" y="1331"/>
                </a:lnTo>
                <a:close/>
                <a:moveTo>
                  <a:pt x="5258" y="1331"/>
                </a:moveTo>
                <a:lnTo>
                  <a:pt x="5258" y="2977"/>
                </a:lnTo>
                <a:lnTo>
                  <a:pt x="3611" y="2977"/>
                </a:lnTo>
                <a:lnTo>
                  <a:pt x="3611" y="1331"/>
                </a:lnTo>
                <a:close/>
                <a:moveTo>
                  <a:pt x="7633" y="1331"/>
                </a:moveTo>
                <a:lnTo>
                  <a:pt x="7633" y="2977"/>
                </a:lnTo>
                <a:lnTo>
                  <a:pt x="6018" y="2977"/>
                </a:lnTo>
                <a:lnTo>
                  <a:pt x="6018" y="1331"/>
                </a:lnTo>
                <a:close/>
                <a:moveTo>
                  <a:pt x="10008" y="1331"/>
                </a:moveTo>
                <a:lnTo>
                  <a:pt x="10008" y="2977"/>
                </a:lnTo>
                <a:lnTo>
                  <a:pt x="8393" y="2977"/>
                </a:lnTo>
                <a:lnTo>
                  <a:pt x="8393" y="1331"/>
                </a:lnTo>
                <a:close/>
                <a:moveTo>
                  <a:pt x="2882" y="3737"/>
                </a:moveTo>
                <a:lnTo>
                  <a:pt x="2882" y="5353"/>
                </a:lnTo>
                <a:lnTo>
                  <a:pt x="1236" y="5353"/>
                </a:lnTo>
                <a:lnTo>
                  <a:pt x="1236" y="3737"/>
                </a:lnTo>
                <a:close/>
                <a:moveTo>
                  <a:pt x="5258" y="3737"/>
                </a:moveTo>
                <a:lnTo>
                  <a:pt x="5258" y="5353"/>
                </a:lnTo>
                <a:lnTo>
                  <a:pt x="3611" y="5353"/>
                </a:lnTo>
                <a:lnTo>
                  <a:pt x="3611" y="3737"/>
                </a:lnTo>
                <a:close/>
                <a:moveTo>
                  <a:pt x="7633" y="3737"/>
                </a:moveTo>
                <a:lnTo>
                  <a:pt x="7633" y="5353"/>
                </a:lnTo>
                <a:lnTo>
                  <a:pt x="6018" y="5353"/>
                </a:lnTo>
                <a:lnTo>
                  <a:pt x="6018" y="3737"/>
                </a:lnTo>
                <a:close/>
                <a:moveTo>
                  <a:pt x="10008" y="3737"/>
                </a:moveTo>
                <a:lnTo>
                  <a:pt x="10008" y="5353"/>
                </a:lnTo>
                <a:lnTo>
                  <a:pt x="8393" y="5353"/>
                </a:lnTo>
                <a:lnTo>
                  <a:pt x="8393" y="3737"/>
                </a:lnTo>
                <a:close/>
                <a:moveTo>
                  <a:pt x="1" y="1"/>
                </a:moveTo>
                <a:lnTo>
                  <a:pt x="1" y="6841"/>
                </a:lnTo>
                <a:lnTo>
                  <a:pt x="11433" y="684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5238;p43">
            <a:extLst>
              <a:ext uri="{FF2B5EF4-FFF2-40B4-BE49-F238E27FC236}">
                <a16:creationId xmlns:a16="http://schemas.microsoft.com/office/drawing/2014/main" id="{120E29FF-7333-44E9-BF45-CA221C55F5BD}"/>
              </a:ext>
            </a:extLst>
          </p:cNvPr>
          <p:cNvSpPr/>
          <p:nvPr/>
        </p:nvSpPr>
        <p:spPr>
          <a:xfrm>
            <a:off x="2006386" y="4104795"/>
            <a:ext cx="35635" cy="86533"/>
          </a:xfrm>
          <a:custGeom>
            <a:avLst/>
            <a:gdLst/>
            <a:ahLst/>
            <a:cxnLst/>
            <a:rect l="l" t="t" r="r" b="b"/>
            <a:pathLst>
              <a:path w="1109" h="2693" extrusionOk="0">
                <a:moveTo>
                  <a:pt x="538" y="1"/>
                </a:moveTo>
                <a:cubicBezTo>
                  <a:pt x="253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3" y="2693"/>
                  <a:pt x="538" y="2693"/>
                </a:cubicBezTo>
                <a:lnTo>
                  <a:pt x="570" y="2693"/>
                </a:lnTo>
                <a:cubicBezTo>
                  <a:pt x="855" y="2693"/>
                  <a:pt x="1108" y="2471"/>
                  <a:pt x="1108" y="2154"/>
                </a:cubicBezTo>
                <a:lnTo>
                  <a:pt x="1108" y="539"/>
                </a:lnTo>
                <a:cubicBezTo>
                  <a:pt x="1108" y="223"/>
                  <a:pt x="855" y="1"/>
                  <a:pt x="5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5239;p43">
            <a:extLst>
              <a:ext uri="{FF2B5EF4-FFF2-40B4-BE49-F238E27FC236}">
                <a16:creationId xmlns:a16="http://schemas.microsoft.com/office/drawing/2014/main" id="{BF7F9306-B0BF-4D23-98E7-8A5285C578D1}"/>
              </a:ext>
            </a:extLst>
          </p:cNvPr>
          <p:cNvSpPr/>
          <p:nvPr/>
        </p:nvSpPr>
        <p:spPr>
          <a:xfrm>
            <a:off x="2224148" y="4104795"/>
            <a:ext cx="34607" cy="86533"/>
          </a:xfrm>
          <a:custGeom>
            <a:avLst/>
            <a:gdLst/>
            <a:ahLst/>
            <a:cxnLst/>
            <a:rect l="l" t="t" r="r" b="b"/>
            <a:pathLst>
              <a:path w="1077" h="2693" extrusionOk="0">
                <a:moveTo>
                  <a:pt x="539" y="1"/>
                </a:moveTo>
                <a:cubicBezTo>
                  <a:pt x="254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4" y="2693"/>
                  <a:pt x="539" y="2693"/>
                </a:cubicBezTo>
                <a:cubicBezTo>
                  <a:pt x="855" y="2693"/>
                  <a:pt x="1077" y="2471"/>
                  <a:pt x="1077" y="2154"/>
                </a:cubicBezTo>
                <a:lnTo>
                  <a:pt x="1077" y="539"/>
                </a:lnTo>
                <a:cubicBezTo>
                  <a:pt x="1077" y="223"/>
                  <a:pt x="855" y="1"/>
                  <a:pt x="53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5272;p43">
            <a:extLst>
              <a:ext uri="{FF2B5EF4-FFF2-40B4-BE49-F238E27FC236}">
                <a16:creationId xmlns:a16="http://schemas.microsoft.com/office/drawing/2014/main" id="{798A1D4D-372A-4BFA-8E63-F132881D1DF2}"/>
              </a:ext>
            </a:extLst>
          </p:cNvPr>
          <p:cNvSpPr/>
          <p:nvPr/>
        </p:nvSpPr>
        <p:spPr>
          <a:xfrm>
            <a:off x="1814041" y="1144621"/>
            <a:ext cx="3269610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5273;p43">
            <a:extLst>
              <a:ext uri="{FF2B5EF4-FFF2-40B4-BE49-F238E27FC236}">
                <a16:creationId xmlns:a16="http://schemas.microsoft.com/office/drawing/2014/main" id="{0E26B581-D08F-4C34-AEFD-F100D63BEE0D}"/>
              </a:ext>
            </a:extLst>
          </p:cNvPr>
          <p:cNvSpPr/>
          <p:nvPr/>
        </p:nvSpPr>
        <p:spPr>
          <a:xfrm>
            <a:off x="1738754" y="1082541"/>
            <a:ext cx="3269610" cy="766296"/>
          </a:xfrm>
          <a:custGeom>
            <a:avLst/>
            <a:gdLst/>
            <a:ahLst/>
            <a:cxnLst/>
            <a:rect l="l" t="t" r="r" b="b"/>
            <a:pathLst>
              <a:path w="67931" h="23848" extrusionOk="0">
                <a:moveTo>
                  <a:pt x="11939" y="0"/>
                </a:moveTo>
                <a:cubicBezTo>
                  <a:pt x="5352" y="0"/>
                  <a:pt x="0" y="5321"/>
                  <a:pt x="0" y="11908"/>
                </a:cubicBezTo>
                <a:cubicBezTo>
                  <a:pt x="0" y="18527"/>
                  <a:pt x="5352" y="23847"/>
                  <a:pt x="11939" y="23847"/>
                </a:cubicBezTo>
                <a:lnTo>
                  <a:pt x="55991" y="23847"/>
                </a:lnTo>
                <a:cubicBezTo>
                  <a:pt x="62610" y="23847"/>
                  <a:pt x="67930" y="18527"/>
                  <a:pt x="67930" y="11908"/>
                </a:cubicBezTo>
                <a:cubicBezTo>
                  <a:pt x="67930" y="5321"/>
                  <a:pt x="62610" y="0"/>
                  <a:pt x="55991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5274;p43">
            <a:extLst>
              <a:ext uri="{FF2B5EF4-FFF2-40B4-BE49-F238E27FC236}">
                <a16:creationId xmlns:a16="http://schemas.microsoft.com/office/drawing/2014/main" id="{9E477B08-3B62-48E8-A6E6-33C6A68CD900}"/>
              </a:ext>
            </a:extLst>
          </p:cNvPr>
          <p:cNvSpPr/>
          <p:nvPr/>
        </p:nvSpPr>
        <p:spPr>
          <a:xfrm>
            <a:off x="1848647" y="1169042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7" y="0"/>
                  <a:pt x="0" y="4719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7" y="20965"/>
                  <a:pt x="20965" y="16278"/>
                  <a:pt x="20965" y="10483"/>
                </a:cubicBezTo>
                <a:cubicBezTo>
                  <a:pt x="20965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5275;p43">
            <a:extLst>
              <a:ext uri="{FF2B5EF4-FFF2-40B4-BE49-F238E27FC236}">
                <a16:creationId xmlns:a16="http://schemas.microsoft.com/office/drawing/2014/main" id="{D22E136E-D036-4A7B-B22A-87D7672D584D}"/>
              </a:ext>
            </a:extLst>
          </p:cNvPr>
          <p:cNvSpPr/>
          <p:nvPr/>
        </p:nvSpPr>
        <p:spPr>
          <a:xfrm>
            <a:off x="1791644" y="1128330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5276;p43">
            <a:extLst>
              <a:ext uri="{FF2B5EF4-FFF2-40B4-BE49-F238E27FC236}">
                <a16:creationId xmlns:a16="http://schemas.microsoft.com/office/drawing/2014/main" id="{D1268F92-23AA-4774-883E-A609569B102A}"/>
              </a:ext>
            </a:extLst>
          </p:cNvPr>
          <p:cNvSpPr/>
          <p:nvPr/>
        </p:nvSpPr>
        <p:spPr>
          <a:xfrm>
            <a:off x="1859420" y="1194009"/>
            <a:ext cx="567878" cy="566849"/>
          </a:xfrm>
          <a:custGeom>
            <a:avLst/>
            <a:gdLst/>
            <a:ahLst/>
            <a:cxnLst/>
            <a:rect l="l" t="t" r="r" b="b"/>
            <a:pathLst>
              <a:path w="17673" h="17641" extrusionOk="0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72" y="13682"/>
                  <a:pt x="17672" y="8805"/>
                </a:cubicBezTo>
                <a:cubicBezTo>
                  <a:pt x="17672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5277;p43">
            <a:extLst>
              <a:ext uri="{FF2B5EF4-FFF2-40B4-BE49-F238E27FC236}">
                <a16:creationId xmlns:a16="http://schemas.microsoft.com/office/drawing/2014/main" id="{34FCB8F4-8233-4C2A-B362-E34D172C36BD}"/>
              </a:ext>
            </a:extLst>
          </p:cNvPr>
          <p:cNvSpPr/>
          <p:nvPr/>
        </p:nvSpPr>
        <p:spPr>
          <a:xfrm>
            <a:off x="2024701" y="1284012"/>
            <a:ext cx="262555" cy="246296"/>
          </a:xfrm>
          <a:custGeom>
            <a:avLst/>
            <a:gdLst/>
            <a:ahLst/>
            <a:cxnLst/>
            <a:rect l="l" t="t" r="r" b="b"/>
            <a:pathLst>
              <a:path w="8171" h="7665" extrusionOk="0">
                <a:moveTo>
                  <a:pt x="4275" y="1046"/>
                </a:moveTo>
                <a:cubicBezTo>
                  <a:pt x="3452" y="1046"/>
                  <a:pt x="2692" y="1394"/>
                  <a:pt x="2154" y="2028"/>
                </a:cubicBezTo>
                <a:cubicBezTo>
                  <a:pt x="1172" y="3199"/>
                  <a:pt x="1299" y="4941"/>
                  <a:pt x="2470" y="5955"/>
                </a:cubicBezTo>
                <a:cubicBezTo>
                  <a:pt x="2977" y="6366"/>
                  <a:pt x="3610" y="6620"/>
                  <a:pt x="4275" y="6620"/>
                </a:cubicBezTo>
                <a:cubicBezTo>
                  <a:pt x="5099" y="6620"/>
                  <a:pt x="5859" y="6240"/>
                  <a:pt x="6397" y="5638"/>
                </a:cubicBezTo>
                <a:cubicBezTo>
                  <a:pt x="6872" y="5068"/>
                  <a:pt x="7126" y="4339"/>
                  <a:pt x="7062" y="3611"/>
                </a:cubicBezTo>
                <a:cubicBezTo>
                  <a:pt x="6999" y="2851"/>
                  <a:pt x="6651" y="2186"/>
                  <a:pt x="6081" y="1711"/>
                </a:cubicBezTo>
                <a:cubicBezTo>
                  <a:pt x="5574" y="1268"/>
                  <a:pt x="4940" y="1046"/>
                  <a:pt x="4275" y="1046"/>
                </a:cubicBezTo>
                <a:close/>
                <a:moveTo>
                  <a:pt x="4275" y="7665"/>
                </a:moveTo>
                <a:cubicBezTo>
                  <a:pt x="3389" y="7665"/>
                  <a:pt x="2502" y="7348"/>
                  <a:pt x="1805" y="6746"/>
                </a:cubicBezTo>
                <a:cubicBezTo>
                  <a:pt x="190" y="5385"/>
                  <a:pt x="0" y="2946"/>
                  <a:pt x="1362" y="1331"/>
                </a:cubicBezTo>
                <a:cubicBezTo>
                  <a:pt x="2090" y="476"/>
                  <a:pt x="3167" y="1"/>
                  <a:pt x="4275" y="1"/>
                </a:cubicBezTo>
                <a:cubicBezTo>
                  <a:pt x="5194" y="1"/>
                  <a:pt x="6081" y="317"/>
                  <a:pt x="6777" y="919"/>
                </a:cubicBezTo>
                <a:cubicBezTo>
                  <a:pt x="7537" y="1553"/>
                  <a:pt x="8012" y="2503"/>
                  <a:pt x="8107" y="3516"/>
                </a:cubicBezTo>
                <a:cubicBezTo>
                  <a:pt x="8171" y="4529"/>
                  <a:pt x="7854" y="5511"/>
                  <a:pt x="7189" y="6303"/>
                </a:cubicBezTo>
                <a:cubicBezTo>
                  <a:pt x="6461" y="7158"/>
                  <a:pt x="5416" y="7665"/>
                  <a:pt x="4275" y="76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5278;p43">
            <a:extLst>
              <a:ext uri="{FF2B5EF4-FFF2-40B4-BE49-F238E27FC236}">
                <a16:creationId xmlns:a16="http://schemas.microsoft.com/office/drawing/2014/main" id="{43CA33DE-2300-41F5-A9D6-D7E0994ECEA0}"/>
              </a:ext>
            </a:extLst>
          </p:cNvPr>
          <p:cNvSpPr/>
          <p:nvPr/>
        </p:nvSpPr>
        <p:spPr>
          <a:xfrm>
            <a:off x="2045041" y="1477353"/>
            <a:ext cx="61084" cy="64169"/>
          </a:xfrm>
          <a:custGeom>
            <a:avLst/>
            <a:gdLst/>
            <a:ahLst/>
            <a:cxnLst/>
            <a:rect l="l" t="t" r="r" b="b"/>
            <a:pathLst>
              <a:path w="1901" h="1997" extrusionOk="0">
                <a:moveTo>
                  <a:pt x="792" y="1996"/>
                </a:moveTo>
                <a:lnTo>
                  <a:pt x="0" y="1299"/>
                </a:lnTo>
                <a:lnTo>
                  <a:pt x="1109" y="1"/>
                </a:lnTo>
                <a:lnTo>
                  <a:pt x="1901" y="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5279;p43">
            <a:extLst>
              <a:ext uri="{FF2B5EF4-FFF2-40B4-BE49-F238E27FC236}">
                <a16:creationId xmlns:a16="http://schemas.microsoft.com/office/drawing/2014/main" id="{431E20DB-89CD-47FC-9B94-EC809D9C0A8A}"/>
              </a:ext>
            </a:extLst>
          </p:cNvPr>
          <p:cNvSpPr/>
          <p:nvPr/>
        </p:nvSpPr>
        <p:spPr>
          <a:xfrm>
            <a:off x="1967698" y="1512988"/>
            <a:ext cx="109925" cy="118055"/>
          </a:xfrm>
          <a:custGeom>
            <a:avLst/>
            <a:gdLst/>
            <a:ahLst/>
            <a:cxnLst/>
            <a:rect l="l" t="t" r="r" b="b"/>
            <a:pathLst>
              <a:path w="3421" h="3674" extrusionOk="0">
                <a:moveTo>
                  <a:pt x="1521" y="3421"/>
                </a:moveTo>
                <a:cubicBezTo>
                  <a:pt x="1331" y="3642"/>
                  <a:pt x="982" y="3674"/>
                  <a:pt x="761" y="3484"/>
                </a:cubicBezTo>
                <a:lnTo>
                  <a:pt x="222" y="3009"/>
                </a:lnTo>
                <a:cubicBezTo>
                  <a:pt x="1" y="2819"/>
                  <a:pt x="1" y="2502"/>
                  <a:pt x="191" y="2280"/>
                </a:cubicBezTo>
                <a:lnTo>
                  <a:pt x="1901" y="222"/>
                </a:lnTo>
                <a:cubicBezTo>
                  <a:pt x="2091" y="0"/>
                  <a:pt x="2439" y="0"/>
                  <a:pt x="2661" y="190"/>
                </a:cubicBezTo>
                <a:lnTo>
                  <a:pt x="3199" y="634"/>
                </a:lnTo>
                <a:cubicBezTo>
                  <a:pt x="3421" y="824"/>
                  <a:pt x="3421" y="1140"/>
                  <a:pt x="3231" y="13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5280;p43">
            <a:extLst>
              <a:ext uri="{FF2B5EF4-FFF2-40B4-BE49-F238E27FC236}">
                <a16:creationId xmlns:a16="http://schemas.microsoft.com/office/drawing/2014/main" id="{F9D2C8FC-543D-4129-991C-5C19D2772A96}"/>
              </a:ext>
            </a:extLst>
          </p:cNvPr>
          <p:cNvSpPr/>
          <p:nvPr/>
        </p:nvSpPr>
        <p:spPr>
          <a:xfrm>
            <a:off x="2105065" y="1328804"/>
            <a:ext cx="84508" cy="47845"/>
          </a:xfrm>
          <a:custGeom>
            <a:avLst/>
            <a:gdLst/>
            <a:ahLst/>
            <a:cxnLst/>
            <a:rect l="l" t="t" r="r" b="b"/>
            <a:pathLst>
              <a:path w="2630" h="1489" extrusionOk="0">
                <a:moveTo>
                  <a:pt x="2534" y="539"/>
                </a:moveTo>
                <a:cubicBezTo>
                  <a:pt x="2630" y="919"/>
                  <a:pt x="1996" y="539"/>
                  <a:pt x="1331" y="697"/>
                </a:cubicBezTo>
                <a:cubicBezTo>
                  <a:pt x="666" y="855"/>
                  <a:pt x="191" y="1489"/>
                  <a:pt x="96" y="1109"/>
                </a:cubicBezTo>
                <a:cubicBezTo>
                  <a:pt x="1" y="729"/>
                  <a:pt x="761" y="222"/>
                  <a:pt x="1141" y="127"/>
                </a:cubicBezTo>
                <a:cubicBezTo>
                  <a:pt x="1616" y="0"/>
                  <a:pt x="2439" y="159"/>
                  <a:pt x="2534" y="5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5281;p43">
            <a:extLst>
              <a:ext uri="{FF2B5EF4-FFF2-40B4-BE49-F238E27FC236}">
                <a16:creationId xmlns:a16="http://schemas.microsoft.com/office/drawing/2014/main" id="{BB7CE56D-CA98-4C2E-B06C-7F8AECF90BBC}"/>
              </a:ext>
            </a:extLst>
          </p:cNvPr>
          <p:cNvSpPr/>
          <p:nvPr/>
        </p:nvSpPr>
        <p:spPr>
          <a:xfrm>
            <a:off x="2190569" y="1341015"/>
            <a:ext cx="22396" cy="20372"/>
          </a:xfrm>
          <a:custGeom>
            <a:avLst/>
            <a:gdLst/>
            <a:ahLst/>
            <a:cxnLst/>
            <a:rect l="l" t="t" r="r" b="b"/>
            <a:pathLst>
              <a:path w="697" h="634" extrusionOk="0">
                <a:moveTo>
                  <a:pt x="634" y="444"/>
                </a:moveTo>
                <a:cubicBezTo>
                  <a:pt x="570" y="634"/>
                  <a:pt x="380" y="570"/>
                  <a:pt x="222" y="507"/>
                </a:cubicBezTo>
                <a:cubicBezTo>
                  <a:pt x="64" y="444"/>
                  <a:pt x="0" y="412"/>
                  <a:pt x="32" y="254"/>
                </a:cubicBezTo>
                <a:cubicBezTo>
                  <a:pt x="95" y="95"/>
                  <a:pt x="127" y="0"/>
                  <a:pt x="285" y="64"/>
                </a:cubicBezTo>
                <a:cubicBezTo>
                  <a:pt x="475" y="127"/>
                  <a:pt x="697" y="285"/>
                  <a:pt x="634" y="4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5282;p43">
            <a:extLst>
              <a:ext uri="{FF2B5EF4-FFF2-40B4-BE49-F238E27FC236}">
                <a16:creationId xmlns:a16="http://schemas.microsoft.com/office/drawing/2014/main" id="{2C0D4937-8FF1-4125-A1A6-440C4D94E47D}"/>
              </a:ext>
            </a:extLst>
          </p:cNvPr>
          <p:cNvSpPr txBox="1"/>
          <p:nvPr/>
        </p:nvSpPr>
        <p:spPr>
          <a:xfrm>
            <a:off x="2545719" y="108255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Comparison</a:t>
            </a:r>
            <a:endParaRPr sz="1500"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74" name="Google Shape;5283;p43">
            <a:extLst>
              <a:ext uri="{FF2B5EF4-FFF2-40B4-BE49-F238E27FC236}">
                <a16:creationId xmlns:a16="http://schemas.microsoft.com/office/drawing/2014/main" id="{DC5CF8AF-3B7D-4935-99A3-3E7A3328D628}"/>
              </a:ext>
            </a:extLst>
          </p:cNvPr>
          <p:cNvSpPr txBox="1"/>
          <p:nvPr/>
        </p:nvSpPr>
        <p:spPr>
          <a:xfrm>
            <a:off x="2545719" y="1435500"/>
            <a:ext cx="2155266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Manual Document Classification Vs Automated Document Classification</a:t>
            </a:r>
            <a:endParaRPr sz="9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5" name="Google Shape;5284;p43">
            <a:extLst>
              <a:ext uri="{FF2B5EF4-FFF2-40B4-BE49-F238E27FC236}">
                <a16:creationId xmlns:a16="http://schemas.microsoft.com/office/drawing/2014/main" id="{BFCB9BB4-199F-4A93-81B3-3941413150E9}"/>
              </a:ext>
            </a:extLst>
          </p:cNvPr>
          <p:cNvSpPr txBox="1"/>
          <p:nvPr/>
        </p:nvSpPr>
        <p:spPr>
          <a:xfrm>
            <a:off x="2545719" y="2482775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Impact</a:t>
            </a:r>
            <a:endParaRPr sz="1500"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76" name="Google Shape;5285;p43">
            <a:extLst>
              <a:ext uri="{FF2B5EF4-FFF2-40B4-BE49-F238E27FC236}">
                <a16:creationId xmlns:a16="http://schemas.microsoft.com/office/drawing/2014/main" id="{243165C5-7161-44FA-9517-5B242A27821F}"/>
              </a:ext>
            </a:extLst>
          </p:cNvPr>
          <p:cNvSpPr txBox="1"/>
          <p:nvPr/>
        </p:nvSpPr>
        <p:spPr>
          <a:xfrm>
            <a:off x="2545718" y="2835725"/>
            <a:ext cx="2282591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How automated document classification can impact an organization</a:t>
            </a:r>
            <a:endParaRPr sz="9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7" name="Google Shape;5286;p43">
            <a:extLst>
              <a:ext uri="{FF2B5EF4-FFF2-40B4-BE49-F238E27FC236}">
                <a16:creationId xmlns:a16="http://schemas.microsoft.com/office/drawing/2014/main" id="{EBA75DB5-303A-428D-A265-0503E74CA068}"/>
              </a:ext>
            </a:extLst>
          </p:cNvPr>
          <p:cNvSpPr txBox="1"/>
          <p:nvPr/>
        </p:nvSpPr>
        <p:spPr>
          <a:xfrm>
            <a:off x="2545719" y="388300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Effectiveness</a:t>
            </a:r>
            <a:endParaRPr sz="1500" dirty="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78" name="Google Shape;5287;p43">
            <a:extLst>
              <a:ext uri="{FF2B5EF4-FFF2-40B4-BE49-F238E27FC236}">
                <a16:creationId xmlns:a16="http://schemas.microsoft.com/office/drawing/2014/main" id="{6AEA0CB5-9FB2-4730-A3AE-179451EBA507}"/>
              </a:ext>
            </a:extLst>
          </p:cNvPr>
          <p:cNvSpPr txBox="1"/>
          <p:nvPr/>
        </p:nvSpPr>
        <p:spPr>
          <a:xfrm>
            <a:off x="2545719" y="4235950"/>
            <a:ext cx="2155266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O</a:t>
            </a:r>
            <a:r>
              <a:rPr lang="en" sz="9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f Multi-Modal approach</a:t>
            </a:r>
            <a:endParaRPr sz="9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126162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Methodology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Google Shape;1614;p41">
            <a:extLst>
              <a:ext uri="{FF2B5EF4-FFF2-40B4-BE49-F238E27FC236}">
                <a16:creationId xmlns:a16="http://schemas.microsoft.com/office/drawing/2014/main" id="{E5E881D8-D3F0-422F-B8C4-274D824EC5FB}"/>
              </a:ext>
            </a:extLst>
          </p:cNvPr>
          <p:cNvCxnSpPr/>
          <p:nvPr/>
        </p:nvCxnSpPr>
        <p:spPr>
          <a:xfrm rot="10800000" flipH="1">
            <a:off x="485025" y="913800"/>
            <a:ext cx="8211300" cy="223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" name="Google Shape;1616;p41">
            <a:extLst>
              <a:ext uri="{FF2B5EF4-FFF2-40B4-BE49-F238E27FC236}">
                <a16:creationId xmlns:a16="http://schemas.microsoft.com/office/drawing/2014/main" id="{3C5C1006-08AF-4482-95A3-01A31151015A}"/>
              </a:ext>
            </a:extLst>
          </p:cNvPr>
          <p:cNvGrpSpPr/>
          <p:nvPr/>
        </p:nvGrpSpPr>
        <p:grpSpPr>
          <a:xfrm>
            <a:off x="881090" y="3395624"/>
            <a:ext cx="783522" cy="540739"/>
            <a:chOff x="238125" y="3828700"/>
            <a:chExt cx="1256450" cy="867125"/>
          </a:xfrm>
        </p:grpSpPr>
        <p:sp>
          <p:nvSpPr>
            <p:cNvPr id="6" name="Google Shape;1617;p41">
              <a:extLst>
                <a:ext uri="{FF2B5EF4-FFF2-40B4-BE49-F238E27FC236}">
                  <a16:creationId xmlns:a16="http://schemas.microsoft.com/office/drawing/2014/main" id="{1072BB3F-09A3-41B1-BECC-C2BDE5A9D34F}"/>
                </a:ext>
              </a:extLst>
            </p:cNvPr>
            <p:cNvSpPr/>
            <p:nvPr/>
          </p:nvSpPr>
          <p:spPr>
            <a:xfrm>
              <a:off x="849575" y="4071325"/>
              <a:ext cx="33550" cy="421475"/>
            </a:xfrm>
            <a:custGeom>
              <a:avLst/>
              <a:gdLst/>
              <a:ahLst/>
              <a:cxnLst/>
              <a:rect l="l" t="t" r="r" b="b"/>
              <a:pathLst>
                <a:path w="1342" h="16859" extrusionOk="0">
                  <a:moveTo>
                    <a:pt x="0" y="0"/>
                  </a:moveTo>
                  <a:lnTo>
                    <a:pt x="0" y="16858"/>
                  </a:lnTo>
                  <a:lnTo>
                    <a:pt x="1341" y="16858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18;p41">
              <a:extLst>
                <a:ext uri="{FF2B5EF4-FFF2-40B4-BE49-F238E27FC236}">
                  <a16:creationId xmlns:a16="http://schemas.microsoft.com/office/drawing/2014/main" id="{4838D4C1-AE76-4343-98EA-85EE00F77213}"/>
                </a:ext>
              </a:extLst>
            </p:cNvPr>
            <p:cNvSpPr/>
            <p:nvPr/>
          </p:nvSpPr>
          <p:spPr>
            <a:xfrm>
              <a:off x="238125" y="4491375"/>
              <a:ext cx="1256450" cy="149975"/>
            </a:xfrm>
            <a:custGeom>
              <a:avLst/>
              <a:gdLst/>
              <a:ahLst/>
              <a:cxnLst/>
              <a:rect l="l" t="t" r="r" b="b"/>
              <a:pathLst>
                <a:path w="50258" h="5999" extrusionOk="0">
                  <a:moveTo>
                    <a:pt x="16132" y="0"/>
                  </a:moveTo>
                  <a:lnTo>
                    <a:pt x="15815" y="19"/>
                  </a:lnTo>
                  <a:lnTo>
                    <a:pt x="15480" y="56"/>
                  </a:lnTo>
                  <a:lnTo>
                    <a:pt x="15144" y="94"/>
                  </a:lnTo>
                  <a:lnTo>
                    <a:pt x="14828" y="168"/>
                  </a:lnTo>
                  <a:lnTo>
                    <a:pt x="14511" y="261"/>
                  </a:lnTo>
                  <a:lnTo>
                    <a:pt x="14194" y="354"/>
                  </a:lnTo>
                  <a:lnTo>
                    <a:pt x="13878" y="485"/>
                  </a:lnTo>
                  <a:lnTo>
                    <a:pt x="13561" y="615"/>
                  </a:lnTo>
                  <a:lnTo>
                    <a:pt x="13263" y="783"/>
                  </a:lnTo>
                  <a:lnTo>
                    <a:pt x="12984" y="950"/>
                  </a:lnTo>
                  <a:lnTo>
                    <a:pt x="12686" y="1137"/>
                  </a:lnTo>
                  <a:lnTo>
                    <a:pt x="12406" y="1342"/>
                  </a:lnTo>
                  <a:lnTo>
                    <a:pt x="12145" y="1584"/>
                  </a:lnTo>
                  <a:lnTo>
                    <a:pt x="11885" y="1807"/>
                  </a:lnTo>
                  <a:lnTo>
                    <a:pt x="11642" y="2068"/>
                  </a:lnTo>
                  <a:lnTo>
                    <a:pt x="11419" y="2348"/>
                  </a:lnTo>
                  <a:lnTo>
                    <a:pt x="11195" y="2646"/>
                  </a:lnTo>
                  <a:lnTo>
                    <a:pt x="11065" y="2832"/>
                  </a:lnTo>
                  <a:lnTo>
                    <a:pt x="10487" y="2385"/>
                  </a:lnTo>
                  <a:lnTo>
                    <a:pt x="10152" y="2143"/>
                  </a:lnTo>
                  <a:lnTo>
                    <a:pt x="9817" y="1938"/>
                  </a:lnTo>
                  <a:lnTo>
                    <a:pt x="9444" y="1751"/>
                  </a:lnTo>
                  <a:lnTo>
                    <a:pt x="9072" y="1621"/>
                  </a:lnTo>
                  <a:lnTo>
                    <a:pt x="8699" y="1509"/>
                  </a:lnTo>
                  <a:lnTo>
                    <a:pt x="8327" y="1416"/>
                  </a:lnTo>
                  <a:lnTo>
                    <a:pt x="7935" y="1379"/>
                  </a:lnTo>
                  <a:lnTo>
                    <a:pt x="7544" y="1360"/>
                  </a:lnTo>
                  <a:lnTo>
                    <a:pt x="7153" y="1379"/>
                  </a:lnTo>
                  <a:lnTo>
                    <a:pt x="6762" y="1416"/>
                  </a:lnTo>
                  <a:lnTo>
                    <a:pt x="6371" y="1509"/>
                  </a:lnTo>
                  <a:lnTo>
                    <a:pt x="5998" y="1621"/>
                  </a:lnTo>
                  <a:lnTo>
                    <a:pt x="5626" y="1751"/>
                  </a:lnTo>
                  <a:lnTo>
                    <a:pt x="5272" y="1938"/>
                  </a:lnTo>
                  <a:lnTo>
                    <a:pt x="4918" y="2143"/>
                  </a:lnTo>
                  <a:lnTo>
                    <a:pt x="4601" y="2385"/>
                  </a:lnTo>
                  <a:lnTo>
                    <a:pt x="0" y="5999"/>
                  </a:lnTo>
                  <a:lnTo>
                    <a:pt x="50258" y="5999"/>
                  </a:lnTo>
                  <a:lnTo>
                    <a:pt x="47873" y="2646"/>
                  </a:lnTo>
                  <a:lnTo>
                    <a:pt x="47631" y="2329"/>
                  </a:lnTo>
                  <a:lnTo>
                    <a:pt x="47389" y="2049"/>
                  </a:lnTo>
                  <a:lnTo>
                    <a:pt x="47128" y="1789"/>
                  </a:lnTo>
                  <a:lnTo>
                    <a:pt x="46867" y="1528"/>
                  </a:lnTo>
                  <a:lnTo>
                    <a:pt x="46588" y="1304"/>
                  </a:lnTo>
                  <a:lnTo>
                    <a:pt x="46290" y="1081"/>
                  </a:lnTo>
                  <a:lnTo>
                    <a:pt x="45992" y="895"/>
                  </a:lnTo>
                  <a:lnTo>
                    <a:pt x="45675" y="727"/>
                  </a:lnTo>
                  <a:lnTo>
                    <a:pt x="45359" y="559"/>
                  </a:lnTo>
                  <a:lnTo>
                    <a:pt x="45042" y="429"/>
                  </a:lnTo>
                  <a:lnTo>
                    <a:pt x="44707" y="298"/>
                  </a:lnTo>
                  <a:lnTo>
                    <a:pt x="44371" y="205"/>
                  </a:lnTo>
                  <a:lnTo>
                    <a:pt x="44036" y="131"/>
                  </a:lnTo>
                  <a:lnTo>
                    <a:pt x="43682" y="56"/>
                  </a:lnTo>
                  <a:lnTo>
                    <a:pt x="43347" y="19"/>
                  </a:lnTo>
                  <a:lnTo>
                    <a:pt x="42993" y="0"/>
                  </a:lnTo>
                  <a:lnTo>
                    <a:pt x="42304" y="0"/>
                  </a:lnTo>
                  <a:lnTo>
                    <a:pt x="41950" y="38"/>
                  </a:lnTo>
                  <a:lnTo>
                    <a:pt x="41614" y="94"/>
                  </a:lnTo>
                  <a:lnTo>
                    <a:pt x="41279" y="168"/>
                  </a:lnTo>
                  <a:lnTo>
                    <a:pt x="40944" y="243"/>
                  </a:lnTo>
                  <a:lnTo>
                    <a:pt x="40609" y="354"/>
                  </a:lnTo>
                  <a:lnTo>
                    <a:pt x="40273" y="485"/>
                  </a:lnTo>
                  <a:lnTo>
                    <a:pt x="39957" y="634"/>
                  </a:lnTo>
                  <a:lnTo>
                    <a:pt x="39640" y="783"/>
                  </a:lnTo>
                  <a:lnTo>
                    <a:pt x="39342" y="969"/>
                  </a:lnTo>
                  <a:lnTo>
                    <a:pt x="39044" y="1174"/>
                  </a:lnTo>
                  <a:lnTo>
                    <a:pt x="38746" y="1398"/>
                  </a:lnTo>
                  <a:lnTo>
                    <a:pt x="38466" y="1640"/>
                  </a:lnTo>
                  <a:lnTo>
                    <a:pt x="38206" y="1900"/>
                  </a:lnTo>
                  <a:lnTo>
                    <a:pt x="37945" y="2180"/>
                  </a:lnTo>
                  <a:lnTo>
                    <a:pt x="37740" y="1994"/>
                  </a:lnTo>
                  <a:lnTo>
                    <a:pt x="37498" y="1826"/>
                  </a:lnTo>
                  <a:lnTo>
                    <a:pt x="37274" y="1677"/>
                  </a:lnTo>
                  <a:lnTo>
                    <a:pt x="37032" y="1547"/>
                  </a:lnTo>
                  <a:lnTo>
                    <a:pt x="36790" y="1416"/>
                  </a:lnTo>
                  <a:lnTo>
                    <a:pt x="36548" y="1286"/>
                  </a:lnTo>
                  <a:lnTo>
                    <a:pt x="36287" y="1174"/>
                  </a:lnTo>
                  <a:lnTo>
                    <a:pt x="36045" y="1081"/>
                  </a:lnTo>
                  <a:lnTo>
                    <a:pt x="35784" y="1006"/>
                  </a:lnTo>
                  <a:lnTo>
                    <a:pt x="35523" y="932"/>
                  </a:lnTo>
                  <a:lnTo>
                    <a:pt x="35262" y="857"/>
                  </a:lnTo>
                  <a:lnTo>
                    <a:pt x="35002" y="820"/>
                  </a:lnTo>
                  <a:lnTo>
                    <a:pt x="34722" y="764"/>
                  </a:lnTo>
                  <a:lnTo>
                    <a:pt x="34461" y="746"/>
                  </a:lnTo>
                  <a:lnTo>
                    <a:pt x="34201" y="727"/>
                  </a:lnTo>
                  <a:lnTo>
                    <a:pt x="33660" y="727"/>
                  </a:lnTo>
                  <a:lnTo>
                    <a:pt x="33400" y="746"/>
                  </a:lnTo>
                  <a:lnTo>
                    <a:pt x="33120" y="764"/>
                  </a:lnTo>
                  <a:lnTo>
                    <a:pt x="32859" y="820"/>
                  </a:lnTo>
                  <a:lnTo>
                    <a:pt x="32599" y="857"/>
                  </a:lnTo>
                  <a:lnTo>
                    <a:pt x="32338" y="932"/>
                  </a:lnTo>
                  <a:lnTo>
                    <a:pt x="32077" y="1006"/>
                  </a:lnTo>
                  <a:lnTo>
                    <a:pt x="31816" y="1081"/>
                  </a:lnTo>
                  <a:lnTo>
                    <a:pt x="31555" y="1174"/>
                  </a:lnTo>
                  <a:lnTo>
                    <a:pt x="31313" y="1286"/>
                  </a:lnTo>
                  <a:lnTo>
                    <a:pt x="31071" y="1416"/>
                  </a:lnTo>
                  <a:lnTo>
                    <a:pt x="30829" y="1547"/>
                  </a:lnTo>
                  <a:lnTo>
                    <a:pt x="30587" y="1677"/>
                  </a:lnTo>
                  <a:lnTo>
                    <a:pt x="30345" y="1826"/>
                  </a:lnTo>
                  <a:lnTo>
                    <a:pt x="30121" y="1994"/>
                  </a:lnTo>
                  <a:lnTo>
                    <a:pt x="29898" y="2180"/>
                  </a:lnTo>
                  <a:lnTo>
                    <a:pt x="29674" y="1919"/>
                  </a:lnTo>
                  <a:lnTo>
                    <a:pt x="29432" y="1677"/>
                  </a:lnTo>
                  <a:lnTo>
                    <a:pt x="29190" y="1472"/>
                  </a:lnTo>
                  <a:lnTo>
                    <a:pt x="28929" y="1248"/>
                  </a:lnTo>
                  <a:lnTo>
                    <a:pt x="28668" y="1062"/>
                  </a:lnTo>
                  <a:lnTo>
                    <a:pt x="28389" y="895"/>
                  </a:lnTo>
                  <a:lnTo>
                    <a:pt x="28109" y="727"/>
                  </a:lnTo>
                  <a:lnTo>
                    <a:pt x="27830" y="597"/>
                  </a:lnTo>
                  <a:lnTo>
                    <a:pt x="27532" y="466"/>
                  </a:lnTo>
                  <a:lnTo>
                    <a:pt x="27234" y="354"/>
                  </a:lnTo>
                  <a:lnTo>
                    <a:pt x="26936" y="261"/>
                  </a:lnTo>
                  <a:lnTo>
                    <a:pt x="26638" y="168"/>
                  </a:lnTo>
                  <a:lnTo>
                    <a:pt x="26321" y="112"/>
                  </a:lnTo>
                  <a:lnTo>
                    <a:pt x="26004" y="56"/>
                  </a:lnTo>
                  <a:lnTo>
                    <a:pt x="25706" y="19"/>
                  </a:lnTo>
                  <a:lnTo>
                    <a:pt x="25390" y="0"/>
                  </a:lnTo>
                  <a:lnTo>
                    <a:pt x="24756" y="0"/>
                  </a:lnTo>
                  <a:lnTo>
                    <a:pt x="24440" y="38"/>
                  </a:lnTo>
                  <a:lnTo>
                    <a:pt x="24123" y="75"/>
                  </a:lnTo>
                  <a:lnTo>
                    <a:pt x="23825" y="131"/>
                  </a:lnTo>
                  <a:lnTo>
                    <a:pt x="23508" y="205"/>
                  </a:lnTo>
                  <a:lnTo>
                    <a:pt x="23210" y="280"/>
                  </a:lnTo>
                  <a:lnTo>
                    <a:pt x="22912" y="392"/>
                  </a:lnTo>
                  <a:lnTo>
                    <a:pt x="22614" y="503"/>
                  </a:lnTo>
                  <a:lnTo>
                    <a:pt x="22335" y="652"/>
                  </a:lnTo>
                  <a:lnTo>
                    <a:pt x="22037" y="801"/>
                  </a:lnTo>
                  <a:lnTo>
                    <a:pt x="21757" y="950"/>
                  </a:lnTo>
                  <a:lnTo>
                    <a:pt x="21496" y="1137"/>
                  </a:lnTo>
                  <a:lnTo>
                    <a:pt x="21236" y="1342"/>
                  </a:lnTo>
                  <a:lnTo>
                    <a:pt x="20975" y="1547"/>
                  </a:lnTo>
                  <a:lnTo>
                    <a:pt x="20733" y="1770"/>
                  </a:lnTo>
                  <a:lnTo>
                    <a:pt x="20472" y="1528"/>
                  </a:lnTo>
                  <a:lnTo>
                    <a:pt x="20211" y="1304"/>
                  </a:lnTo>
                  <a:lnTo>
                    <a:pt x="19932" y="1099"/>
                  </a:lnTo>
                  <a:lnTo>
                    <a:pt x="19634" y="913"/>
                  </a:lnTo>
                  <a:lnTo>
                    <a:pt x="19354" y="746"/>
                  </a:lnTo>
                  <a:lnTo>
                    <a:pt x="19056" y="597"/>
                  </a:lnTo>
                  <a:lnTo>
                    <a:pt x="18740" y="466"/>
                  </a:lnTo>
                  <a:lnTo>
                    <a:pt x="18423" y="336"/>
                  </a:lnTo>
                  <a:lnTo>
                    <a:pt x="18106" y="243"/>
                  </a:lnTo>
                  <a:lnTo>
                    <a:pt x="17790" y="149"/>
                  </a:lnTo>
                  <a:lnTo>
                    <a:pt x="17454" y="94"/>
                  </a:lnTo>
                  <a:lnTo>
                    <a:pt x="17138" y="38"/>
                  </a:lnTo>
                  <a:lnTo>
                    <a:pt x="16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9;p41">
              <a:extLst>
                <a:ext uri="{FF2B5EF4-FFF2-40B4-BE49-F238E27FC236}">
                  <a16:creationId xmlns:a16="http://schemas.microsoft.com/office/drawing/2014/main" id="{A0B4AA84-F18F-4F2E-92D6-2D02D0F82696}"/>
                </a:ext>
              </a:extLst>
            </p:cNvPr>
            <p:cNvSpPr/>
            <p:nvPr/>
          </p:nvSpPr>
          <p:spPr>
            <a:xfrm>
              <a:off x="866325" y="3828700"/>
              <a:ext cx="258500" cy="258000"/>
            </a:xfrm>
            <a:custGeom>
              <a:avLst/>
              <a:gdLst/>
              <a:ahLst/>
              <a:cxnLst/>
              <a:rect l="l" t="t" r="r" b="b"/>
              <a:pathLst>
                <a:path w="10340" h="10320" extrusionOk="0">
                  <a:moveTo>
                    <a:pt x="5924" y="0"/>
                  </a:moveTo>
                  <a:lnTo>
                    <a:pt x="5533" y="19"/>
                  </a:lnTo>
                  <a:lnTo>
                    <a:pt x="5161" y="75"/>
                  </a:lnTo>
                  <a:lnTo>
                    <a:pt x="4770" y="168"/>
                  </a:lnTo>
                  <a:lnTo>
                    <a:pt x="4378" y="317"/>
                  </a:lnTo>
                  <a:lnTo>
                    <a:pt x="4006" y="503"/>
                  </a:lnTo>
                  <a:lnTo>
                    <a:pt x="3801" y="615"/>
                  </a:lnTo>
                  <a:lnTo>
                    <a:pt x="3615" y="745"/>
                  </a:lnTo>
                  <a:lnTo>
                    <a:pt x="3428" y="876"/>
                  </a:lnTo>
                  <a:lnTo>
                    <a:pt x="3261" y="1025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73" y="2049"/>
                  </a:lnTo>
                  <a:lnTo>
                    <a:pt x="2013" y="2385"/>
                  </a:lnTo>
                  <a:lnTo>
                    <a:pt x="1789" y="2720"/>
                  </a:lnTo>
                  <a:lnTo>
                    <a:pt x="1566" y="3074"/>
                  </a:lnTo>
                  <a:lnTo>
                    <a:pt x="1379" y="3428"/>
                  </a:lnTo>
                  <a:lnTo>
                    <a:pt x="1193" y="3800"/>
                  </a:lnTo>
                  <a:lnTo>
                    <a:pt x="1025" y="4173"/>
                  </a:lnTo>
                  <a:lnTo>
                    <a:pt x="876" y="4545"/>
                  </a:lnTo>
                  <a:lnTo>
                    <a:pt x="746" y="4918"/>
                  </a:lnTo>
                  <a:lnTo>
                    <a:pt x="634" y="5272"/>
                  </a:lnTo>
                  <a:lnTo>
                    <a:pt x="522" y="5644"/>
                  </a:lnTo>
                  <a:lnTo>
                    <a:pt x="355" y="6371"/>
                  </a:lnTo>
                  <a:lnTo>
                    <a:pt x="224" y="7079"/>
                  </a:lnTo>
                  <a:lnTo>
                    <a:pt x="113" y="7731"/>
                  </a:lnTo>
                  <a:lnTo>
                    <a:pt x="57" y="8345"/>
                  </a:lnTo>
                  <a:lnTo>
                    <a:pt x="19" y="8904"/>
                  </a:lnTo>
                  <a:lnTo>
                    <a:pt x="1" y="9370"/>
                  </a:lnTo>
                  <a:lnTo>
                    <a:pt x="1" y="10059"/>
                  </a:lnTo>
                  <a:lnTo>
                    <a:pt x="19" y="10301"/>
                  </a:lnTo>
                  <a:lnTo>
                    <a:pt x="280" y="10320"/>
                  </a:lnTo>
                  <a:lnTo>
                    <a:pt x="951" y="10320"/>
                  </a:lnTo>
                  <a:lnTo>
                    <a:pt x="1435" y="10301"/>
                  </a:lnTo>
                  <a:lnTo>
                    <a:pt x="1975" y="10264"/>
                  </a:lnTo>
                  <a:lnTo>
                    <a:pt x="2590" y="10208"/>
                  </a:lnTo>
                  <a:lnTo>
                    <a:pt x="3261" y="10115"/>
                  </a:lnTo>
                  <a:lnTo>
                    <a:pt x="3950" y="9985"/>
                  </a:lnTo>
                  <a:lnTo>
                    <a:pt x="4676" y="9798"/>
                  </a:lnTo>
                  <a:lnTo>
                    <a:pt x="5049" y="9705"/>
                  </a:lnTo>
                  <a:lnTo>
                    <a:pt x="5422" y="9575"/>
                  </a:lnTo>
                  <a:lnTo>
                    <a:pt x="5794" y="9444"/>
                  </a:lnTo>
                  <a:lnTo>
                    <a:pt x="6167" y="9295"/>
                  </a:lnTo>
                  <a:lnTo>
                    <a:pt x="6539" y="9128"/>
                  </a:lnTo>
                  <a:lnTo>
                    <a:pt x="6893" y="8960"/>
                  </a:lnTo>
                  <a:lnTo>
                    <a:pt x="7247" y="8755"/>
                  </a:lnTo>
                  <a:lnTo>
                    <a:pt x="7601" y="8550"/>
                  </a:lnTo>
                  <a:lnTo>
                    <a:pt x="7955" y="8308"/>
                  </a:lnTo>
                  <a:lnTo>
                    <a:pt x="8290" y="8066"/>
                  </a:lnTo>
                  <a:lnTo>
                    <a:pt x="8607" y="7787"/>
                  </a:lnTo>
                  <a:lnTo>
                    <a:pt x="8924" y="7489"/>
                  </a:lnTo>
                  <a:lnTo>
                    <a:pt x="9296" y="7079"/>
                  </a:lnTo>
                  <a:lnTo>
                    <a:pt x="9445" y="6892"/>
                  </a:lnTo>
                  <a:lnTo>
                    <a:pt x="9594" y="6706"/>
                  </a:lnTo>
                  <a:lnTo>
                    <a:pt x="9706" y="6520"/>
                  </a:lnTo>
                  <a:lnTo>
                    <a:pt x="9836" y="6334"/>
                  </a:lnTo>
                  <a:lnTo>
                    <a:pt x="10023" y="5942"/>
                  </a:lnTo>
                  <a:lnTo>
                    <a:pt x="10153" y="5570"/>
                  </a:lnTo>
                  <a:lnTo>
                    <a:pt x="10265" y="5179"/>
                  </a:lnTo>
                  <a:lnTo>
                    <a:pt x="10321" y="4787"/>
                  </a:lnTo>
                  <a:lnTo>
                    <a:pt x="10339" y="4396"/>
                  </a:lnTo>
                  <a:lnTo>
                    <a:pt x="10321" y="4024"/>
                  </a:lnTo>
                  <a:lnTo>
                    <a:pt x="10265" y="3651"/>
                  </a:lnTo>
                  <a:lnTo>
                    <a:pt x="10172" y="3279"/>
                  </a:lnTo>
                  <a:lnTo>
                    <a:pt x="10041" y="2925"/>
                  </a:lnTo>
                  <a:lnTo>
                    <a:pt x="9874" y="2571"/>
                  </a:lnTo>
                  <a:lnTo>
                    <a:pt x="9706" y="2235"/>
                  </a:lnTo>
                  <a:lnTo>
                    <a:pt x="9482" y="1919"/>
                  </a:lnTo>
                  <a:lnTo>
                    <a:pt x="9240" y="1621"/>
                  </a:lnTo>
                  <a:lnTo>
                    <a:pt x="8998" y="1341"/>
                  </a:lnTo>
                  <a:lnTo>
                    <a:pt x="8700" y="1081"/>
                  </a:lnTo>
                  <a:lnTo>
                    <a:pt x="8402" y="838"/>
                  </a:lnTo>
                  <a:lnTo>
                    <a:pt x="8085" y="634"/>
                  </a:lnTo>
                  <a:lnTo>
                    <a:pt x="7750" y="447"/>
                  </a:lnTo>
                  <a:lnTo>
                    <a:pt x="7415" y="298"/>
                  </a:lnTo>
                  <a:lnTo>
                    <a:pt x="7061" y="168"/>
                  </a:lnTo>
                  <a:lnTo>
                    <a:pt x="6688" y="75"/>
                  </a:lnTo>
                  <a:lnTo>
                    <a:pt x="6316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0;p41">
              <a:extLst>
                <a:ext uri="{FF2B5EF4-FFF2-40B4-BE49-F238E27FC236}">
                  <a16:creationId xmlns:a16="http://schemas.microsoft.com/office/drawing/2014/main" id="{E32D556E-D0DB-4CCD-AA32-92DA8FDB6E63}"/>
                </a:ext>
              </a:extLst>
            </p:cNvPr>
            <p:cNvSpPr/>
            <p:nvPr/>
          </p:nvSpPr>
          <p:spPr>
            <a:xfrm>
              <a:off x="608800" y="3828700"/>
              <a:ext cx="258500" cy="258000"/>
            </a:xfrm>
            <a:custGeom>
              <a:avLst/>
              <a:gdLst/>
              <a:ahLst/>
              <a:cxnLst/>
              <a:rect l="l" t="t" r="r" b="b"/>
              <a:pathLst>
                <a:path w="10340" h="10320" extrusionOk="0">
                  <a:moveTo>
                    <a:pt x="4415" y="0"/>
                  </a:moveTo>
                  <a:lnTo>
                    <a:pt x="4043" y="19"/>
                  </a:lnTo>
                  <a:lnTo>
                    <a:pt x="3652" y="75"/>
                  </a:lnTo>
                  <a:lnTo>
                    <a:pt x="3298" y="168"/>
                  </a:lnTo>
                  <a:lnTo>
                    <a:pt x="2925" y="298"/>
                  </a:lnTo>
                  <a:lnTo>
                    <a:pt x="2590" y="447"/>
                  </a:lnTo>
                  <a:lnTo>
                    <a:pt x="2255" y="634"/>
                  </a:lnTo>
                  <a:lnTo>
                    <a:pt x="1938" y="838"/>
                  </a:lnTo>
                  <a:lnTo>
                    <a:pt x="1640" y="1081"/>
                  </a:lnTo>
                  <a:lnTo>
                    <a:pt x="1361" y="1341"/>
                  </a:lnTo>
                  <a:lnTo>
                    <a:pt x="1100" y="1621"/>
                  </a:lnTo>
                  <a:lnTo>
                    <a:pt x="858" y="1919"/>
                  </a:lnTo>
                  <a:lnTo>
                    <a:pt x="653" y="2235"/>
                  </a:lnTo>
                  <a:lnTo>
                    <a:pt x="466" y="2571"/>
                  </a:lnTo>
                  <a:lnTo>
                    <a:pt x="299" y="2925"/>
                  </a:lnTo>
                  <a:lnTo>
                    <a:pt x="187" y="3279"/>
                  </a:lnTo>
                  <a:lnTo>
                    <a:pt x="94" y="3651"/>
                  </a:lnTo>
                  <a:lnTo>
                    <a:pt x="38" y="4024"/>
                  </a:lnTo>
                  <a:lnTo>
                    <a:pt x="1" y="4396"/>
                  </a:lnTo>
                  <a:lnTo>
                    <a:pt x="19" y="4787"/>
                  </a:lnTo>
                  <a:lnTo>
                    <a:pt x="75" y="5179"/>
                  </a:lnTo>
                  <a:lnTo>
                    <a:pt x="187" y="5570"/>
                  </a:lnTo>
                  <a:lnTo>
                    <a:pt x="336" y="5942"/>
                  </a:lnTo>
                  <a:lnTo>
                    <a:pt x="522" y="6334"/>
                  </a:lnTo>
                  <a:lnTo>
                    <a:pt x="634" y="6520"/>
                  </a:lnTo>
                  <a:lnTo>
                    <a:pt x="746" y="6706"/>
                  </a:lnTo>
                  <a:lnTo>
                    <a:pt x="895" y="6892"/>
                  </a:lnTo>
                  <a:lnTo>
                    <a:pt x="1044" y="7079"/>
                  </a:lnTo>
                  <a:lnTo>
                    <a:pt x="1435" y="7489"/>
                  </a:lnTo>
                  <a:lnTo>
                    <a:pt x="1733" y="7787"/>
                  </a:lnTo>
                  <a:lnTo>
                    <a:pt x="2068" y="8066"/>
                  </a:lnTo>
                  <a:lnTo>
                    <a:pt x="2385" y="8308"/>
                  </a:lnTo>
                  <a:lnTo>
                    <a:pt x="2739" y="8550"/>
                  </a:lnTo>
                  <a:lnTo>
                    <a:pt x="3093" y="8755"/>
                  </a:lnTo>
                  <a:lnTo>
                    <a:pt x="3447" y="8960"/>
                  </a:lnTo>
                  <a:lnTo>
                    <a:pt x="3819" y="9128"/>
                  </a:lnTo>
                  <a:lnTo>
                    <a:pt x="4173" y="9295"/>
                  </a:lnTo>
                  <a:lnTo>
                    <a:pt x="4546" y="9444"/>
                  </a:lnTo>
                  <a:lnTo>
                    <a:pt x="4918" y="9575"/>
                  </a:lnTo>
                  <a:lnTo>
                    <a:pt x="5291" y="9705"/>
                  </a:lnTo>
                  <a:lnTo>
                    <a:pt x="5664" y="9798"/>
                  </a:lnTo>
                  <a:lnTo>
                    <a:pt x="6390" y="9985"/>
                  </a:lnTo>
                  <a:lnTo>
                    <a:pt x="7079" y="10115"/>
                  </a:lnTo>
                  <a:lnTo>
                    <a:pt x="7750" y="10208"/>
                  </a:lnTo>
                  <a:lnTo>
                    <a:pt x="8365" y="10264"/>
                  </a:lnTo>
                  <a:lnTo>
                    <a:pt x="8905" y="10301"/>
                  </a:lnTo>
                  <a:lnTo>
                    <a:pt x="9389" y="10320"/>
                  </a:lnTo>
                  <a:lnTo>
                    <a:pt x="10078" y="10320"/>
                  </a:lnTo>
                  <a:lnTo>
                    <a:pt x="10320" y="10301"/>
                  </a:lnTo>
                  <a:lnTo>
                    <a:pt x="10339" y="10059"/>
                  </a:lnTo>
                  <a:lnTo>
                    <a:pt x="10339" y="9370"/>
                  </a:lnTo>
                  <a:lnTo>
                    <a:pt x="10320" y="8904"/>
                  </a:lnTo>
                  <a:lnTo>
                    <a:pt x="10283" y="8345"/>
                  </a:lnTo>
                  <a:lnTo>
                    <a:pt x="10227" y="7731"/>
                  </a:lnTo>
                  <a:lnTo>
                    <a:pt x="10134" y="7079"/>
                  </a:lnTo>
                  <a:lnTo>
                    <a:pt x="10004" y="6371"/>
                  </a:lnTo>
                  <a:lnTo>
                    <a:pt x="9818" y="5644"/>
                  </a:lnTo>
                  <a:lnTo>
                    <a:pt x="9706" y="5272"/>
                  </a:lnTo>
                  <a:lnTo>
                    <a:pt x="9594" y="4918"/>
                  </a:lnTo>
                  <a:lnTo>
                    <a:pt x="9464" y="4545"/>
                  </a:lnTo>
                  <a:lnTo>
                    <a:pt x="9315" y="4173"/>
                  </a:lnTo>
                  <a:lnTo>
                    <a:pt x="9147" y="3800"/>
                  </a:lnTo>
                  <a:lnTo>
                    <a:pt x="8961" y="3428"/>
                  </a:lnTo>
                  <a:lnTo>
                    <a:pt x="8774" y="3074"/>
                  </a:lnTo>
                  <a:lnTo>
                    <a:pt x="8551" y="2720"/>
                  </a:lnTo>
                  <a:lnTo>
                    <a:pt x="8327" y="2385"/>
                  </a:lnTo>
                  <a:lnTo>
                    <a:pt x="8067" y="2049"/>
                  </a:lnTo>
                  <a:lnTo>
                    <a:pt x="7806" y="1733"/>
                  </a:lnTo>
                  <a:lnTo>
                    <a:pt x="7508" y="1416"/>
                  </a:lnTo>
                  <a:lnTo>
                    <a:pt x="7098" y="1025"/>
                  </a:lnTo>
                  <a:lnTo>
                    <a:pt x="6912" y="876"/>
                  </a:lnTo>
                  <a:lnTo>
                    <a:pt x="6725" y="745"/>
                  </a:lnTo>
                  <a:lnTo>
                    <a:pt x="6539" y="615"/>
                  </a:lnTo>
                  <a:lnTo>
                    <a:pt x="6353" y="503"/>
                  </a:lnTo>
                  <a:lnTo>
                    <a:pt x="5962" y="317"/>
                  </a:lnTo>
                  <a:lnTo>
                    <a:pt x="5570" y="168"/>
                  </a:lnTo>
                  <a:lnTo>
                    <a:pt x="5198" y="75"/>
                  </a:lnTo>
                  <a:lnTo>
                    <a:pt x="4807" y="19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21;p41">
              <a:extLst>
                <a:ext uri="{FF2B5EF4-FFF2-40B4-BE49-F238E27FC236}">
                  <a16:creationId xmlns:a16="http://schemas.microsoft.com/office/drawing/2014/main" id="{A551E3EF-B568-418E-A582-2DD50CDE8AB1}"/>
                </a:ext>
              </a:extLst>
            </p:cNvPr>
            <p:cNvSpPr/>
            <p:nvPr/>
          </p:nvSpPr>
          <p:spPr>
            <a:xfrm>
              <a:off x="238125" y="4641325"/>
              <a:ext cx="1256450" cy="54500"/>
            </a:xfrm>
            <a:custGeom>
              <a:avLst/>
              <a:gdLst/>
              <a:ahLst/>
              <a:cxnLst/>
              <a:rect l="l" t="t" r="r" b="b"/>
              <a:pathLst>
                <a:path w="50258" h="2180" extrusionOk="0">
                  <a:moveTo>
                    <a:pt x="0" y="1"/>
                  </a:moveTo>
                  <a:lnTo>
                    <a:pt x="0" y="2180"/>
                  </a:lnTo>
                  <a:lnTo>
                    <a:pt x="50258" y="2180"/>
                  </a:lnTo>
                  <a:lnTo>
                    <a:pt x="502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622;p41">
            <a:extLst>
              <a:ext uri="{FF2B5EF4-FFF2-40B4-BE49-F238E27FC236}">
                <a16:creationId xmlns:a16="http://schemas.microsoft.com/office/drawing/2014/main" id="{B2E69EE3-656A-4AF2-B363-853748D01017}"/>
              </a:ext>
            </a:extLst>
          </p:cNvPr>
          <p:cNvGrpSpPr/>
          <p:nvPr/>
        </p:nvGrpSpPr>
        <p:grpSpPr>
          <a:xfrm>
            <a:off x="2558008" y="2947224"/>
            <a:ext cx="783818" cy="989139"/>
            <a:chOff x="1709250" y="3109650"/>
            <a:chExt cx="1256925" cy="1586175"/>
          </a:xfrm>
        </p:grpSpPr>
        <p:sp>
          <p:nvSpPr>
            <p:cNvPr id="12" name="Google Shape;1623;p41">
              <a:extLst>
                <a:ext uri="{FF2B5EF4-FFF2-40B4-BE49-F238E27FC236}">
                  <a16:creationId xmlns:a16="http://schemas.microsoft.com/office/drawing/2014/main" id="{ED03A0A5-D4EC-451A-A8C5-4081C7CCFB71}"/>
                </a:ext>
              </a:extLst>
            </p:cNvPr>
            <p:cNvSpPr/>
            <p:nvPr/>
          </p:nvSpPr>
          <p:spPr>
            <a:xfrm>
              <a:off x="2051050" y="3396525"/>
              <a:ext cx="538375" cy="1096275"/>
            </a:xfrm>
            <a:custGeom>
              <a:avLst/>
              <a:gdLst/>
              <a:ahLst/>
              <a:cxnLst/>
              <a:rect l="l" t="t" r="r" b="b"/>
              <a:pathLst>
                <a:path w="21535" h="43851" extrusionOk="0">
                  <a:moveTo>
                    <a:pt x="10786" y="1"/>
                  </a:moveTo>
                  <a:lnTo>
                    <a:pt x="10786" y="14381"/>
                  </a:lnTo>
                  <a:lnTo>
                    <a:pt x="951" y="4546"/>
                  </a:lnTo>
                  <a:lnTo>
                    <a:pt x="1" y="5477"/>
                  </a:lnTo>
                  <a:lnTo>
                    <a:pt x="10786" y="16263"/>
                  </a:lnTo>
                  <a:lnTo>
                    <a:pt x="10786" y="43850"/>
                  </a:lnTo>
                  <a:lnTo>
                    <a:pt x="12128" y="43850"/>
                  </a:lnTo>
                  <a:lnTo>
                    <a:pt x="12128" y="12407"/>
                  </a:lnTo>
                  <a:lnTo>
                    <a:pt x="21535" y="2981"/>
                  </a:lnTo>
                  <a:lnTo>
                    <a:pt x="20585" y="2031"/>
                  </a:lnTo>
                  <a:lnTo>
                    <a:pt x="12128" y="10507"/>
                  </a:lnTo>
                  <a:lnTo>
                    <a:pt x="121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24;p41">
              <a:extLst>
                <a:ext uri="{FF2B5EF4-FFF2-40B4-BE49-F238E27FC236}">
                  <a16:creationId xmlns:a16="http://schemas.microsoft.com/office/drawing/2014/main" id="{A253430D-BC9E-4D74-9357-322CEB55B399}"/>
                </a:ext>
              </a:extLst>
            </p:cNvPr>
            <p:cNvSpPr/>
            <p:nvPr/>
          </p:nvSpPr>
          <p:spPr>
            <a:xfrm>
              <a:off x="1709250" y="4491375"/>
              <a:ext cx="1256000" cy="149975"/>
            </a:xfrm>
            <a:custGeom>
              <a:avLst/>
              <a:gdLst/>
              <a:ahLst/>
              <a:cxnLst/>
              <a:rect l="l" t="t" r="r" b="b"/>
              <a:pathLst>
                <a:path w="50240" h="5999" extrusionOk="0">
                  <a:moveTo>
                    <a:pt x="16132" y="0"/>
                  </a:moveTo>
                  <a:lnTo>
                    <a:pt x="15796" y="19"/>
                  </a:lnTo>
                  <a:lnTo>
                    <a:pt x="15461" y="56"/>
                  </a:lnTo>
                  <a:lnTo>
                    <a:pt x="15145" y="94"/>
                  </a:lnTo>
                  <a:lnTo>
                    <a:pt x="14809" y="168"/>
                  </a:lnTo>
                  <a:lnTo>
                    <a:pt x="14493" y="261"/>
                  </a:lnTo>
                  <a:lnTo>
                    <a:pt x="14176" y="354"/>
                  </a:lnTo>
                  <a:lnTo>
                    <a:pt x="13859" y="485"/>
                  </a:lnTo>
                  <a:lnTo>
                    <a:pt x="13561" y="615"/>
                  </a:lnTo>
                  <a:lnTo>
                    <a:pt x="13263" y="783"/>
                  </a:lnTo>
                  <a:lnTo>
                    <a:pt x="12965" y="950"/>
                  </a:lnTo>
                  <a:lnTo>
                    <a:pt x="12686" y="1137"/>
                  </a:lnTo>
                  <a:lnTo>
                    <a:pt x="12406" y="1342"/>
                  </a:lnTo>
                  <a:lnTo>
                    <a:pt x="12145" y="1584"/>
                  </a:lnTo>
                  <a:lnTo>
                    <a:pt x="11885" y="1807"/>
                  </a:lnTo>
                  <a:lnTo>
                    <a:pt x="11642" y="2068"/>
                  </a:lnTo>
                  <a:lnTo>
                    <a:pt x="11400" y="2348"/>
                  </a:lnTo>
                  <a:lnTo>
                    <a:pt x="11177" y="2646"/>
                  </a:lnTo>
                  <a:lnTo>
                    <a:pt x="11046" y="2832"/>
                  </a:lnTo>
                  <a:lnTo>
                    <a:pt x="10488" y="2385"/>
                  </a:lnTo>
                  <a:lnTo>
                    <a:pt x="10152" y="2143"/>
                  </a:lnTo>
                  <a:lnTo>
                    <a:pt x="9798" y="1938"/>
                  </a:lnTo>
                  <a:lnTo>
                    <a:pt x="9444" y="1751"/>
                  </a:lnTo>
                  <a:lnTo>
                    <a:pt x="9072" y="1621"/>
                  </a:lnTo>
                  <a:lnTo>
                    <a:pt x="8699" y="1509"/>
                  </a:lnTo>
                  <a:lnTo>
                    <a:pt x="8308" y="1416"/>
                  </a:lnTo>
                  <a:lnTo>
                    <a:pt x="7917" y="1379"/>
                  </a:lnTo>
                  <a:lnTo>
                    <a:pt x="7526" y="1360"/>
                  </a:lnTo>
                  <a:lnTo>
                    <a:pt x="7135" y="1379"/>
                  </a:lnTo>
                  <a:lnTo>
                    <a:pt x="6743" y="1416"/>
                  </a:lnTo>
                  <a:lnTo>
                    <a:pt x="6371" y="1509"/>
                  </a:lnTo>
                  <a:lnTo>
                    <a:pt x="5998" y="1621"/>
                  </a:lnTo>
                  <a:lnTo>
                    <a:pt x="5626" y="1751"/>
                  </a:lnTo>
                  <a:lnTo>
                    <a:pt x="5253" y="1938"/>
                  </a:lnTo>
                  <a:lnTo>
                    <a:pt x="4918" y="2143"/>
                  </a:lnTo>
                  <a:lnTo>
                    <a:pt x="4583" y="2385"/>
                  </a:lnTo>
                  <a:lnTo>
                    <a:pt x="0" y="5999"/>
                  </a:lnTo>
                  <a:lnTo>
                    <a:pt x="50239" y="5999"/>
                  </a:lnTo>
                  <a:lnTo>
                    <a:pt x="47855" y="2646"/>
                  </a:lnTo>
                  <a:lnTo>
                    <a:pt x="47631" y="2329"/>
                  </a:lnTo>
                  <a:lnTo>
                    <a:pt x="47389" y="2049"/>
                  </a:lnTo>
                  <a:lnTo>
                    <a:pt x="47128" y="1789"/>
                  </a:lnTo>
                  <a:lnTo>
                    <a:pt x="46849" y="1528"/>
                  </a:lnTo>
                  <a:lnTo>
                    <a:pt x="46570" y="1304"/>
                  </a:lnTo>
                  <a:lnTo>
                    <a:pt x="46272" y="1081"/>
                  </a:lnTo>
                  <a:lnTo>
                    <a:pt x="45973" y="895"/>
                  </a:lnTo>
                  <a:lnTo>
                    <a:pt x="45675" y="727"/>
                  </a:lnTo>
                  <a:lnTo>
                    <a:pt x="45359" y="559"/>
                  </a:lnTo>
                  <a:lnTo>
                    <a:pt x="45023" y="429"/>
                  </a:lnTo>
                  <a:lnTo>
                    <a:pt x="44688" y="298"/>
                  </a:lnTo>
                  <a:lnTo>
                    <a:pt x="44353" y="205"/>
                  </a:lnTo>
                  <a:lnTo>
                    <a:pt x="44018" y="131"/>
                  </a:lnTo>
                  <a:lnTo>
                    <a:pt x="43682" y="56"/>
                  </a:lnTo>
                  <a:lnTo>
                    <a:pt x="43328" y="19"/>
                  </a:lnTo>
                  <a:lnTo>
                    <a:pt x="42993" y="0"/>
                  </a:lnTo>
                  <a:lnTo>
                    <a:pt x="42304" y="0"/>
                  </a:lnTo>
                  <a:lnTo>
                    <a:pt x="41950" y="38"/>
                  </a:lnTo>
                  <a:lnTo>
                    <a:pt x="41615" y="94"/>
                  </a:lnTo>
                  <a:lnTo>
                    <a:pt x="41261" y="168"/>
                  </a:lnTo>
                  <a:lnTo>
                    <a:pt x="40925" y="243"/>
                  </a:lnTo>
                  <a:lnTo>
                    <a:pt x="40590" y="354"/>
                  </a:lnTo>
                  <a:lnTo>
                    <a:pt x="40273" y="485"/>
                  </a:lnTo>
                  <a:lnTo>
                    <a:pt x="39938" y="634"/>
                  </a:lnTo>
                  <a:lnTo>
                    <a:pt x="39621" y="783"/>
                  </a:lnTo>
                  <a:lnTo>
                    <a:pt x="39323" y="969"/>
                  </a:lnTo>
                  <a:lnTo>
                    <a:pt x="39025" y="1174"/>
                  </a:lnTo>
                  <a:lnTo>
                    <a:pt x="38746" y="1398"/>
                  </a:lnTo>
                  <a:lnTo>
                    <a:pt x="38466" y="1640"/>
                  </a:lnTo>
                  <a:lnTo>
                    <a:pt x="38206" y="1900"/>
                  </a:lnTo>
                  <a:lnTo>
                    <a:pt x="37945" y="2180"/>
                  </a:lnTo>
                  <a:lnTo>
                    <a:pt x="37721" y="1994"/>
                  </a:lnTo>
                  <a:lnTo>
                    <a:pt x="37498" y="1826"/>
                  </a:lnTo>
                  <a:lnTo>
                    <a:pt x="37256" y="1677"/>
                  </a:lnTo>
                  <a:lnTo>
                    <a:pt x="37032" y="1547"/>
                  </a:lnTo>
                  <a:lnTo>
                    <a:pt x="36790" y="1416"/>
                  </a:lnTo>
                  <a:lnTo>
                    <a:pt x="36529" y="1286"/>
                  </a:lnTo>
                  <a:lnTo>
                    <a:pt x="36287" y="1174"/>
                  </a:lnTo>
                  <a:lnTo>
                    <a:pt x="36026" y="1081"/>
                  </a:lnTo>
                  <a:lnTo>
                    <a:pt x="35765" y="1006"/>
                  </a:lnTo>
                  <a:lnTo>
                    <a:pt x="35523" y="932"/>
                  </a:lnTo>
                  <a:lnTo>
                    <a:pt x="35244" y="857"/>
                  </a:lnTo>
                  <a:lnTo>
                    <a:pt x="34983" y="820"/>
                  </a:lnTo>
                  <a:lnTo>
                    <a:pt x="34722" y="764"/>
                  </a:lnTo>
                  <a:lnTo>
                    <a:pt x="34462" y="746"/>
                  </a:lnTo>
                  <a:lnTo>
                    <a:pt x="34182" y="727"/>
                  </a:lnTo>
                  <a:lnTo>
                    <a:pt x="33642" y="727"/>
                  </a:lnTo>
                  <a:lnTo>
                    <a:pt x="33381" y="746"/>
                  </a:lnTo>
                  <a:lnTo>
                    <a:pt x="33120" y="764"/>
                  </a:lnTo>
                  <a:lnTo>
                    <a:pt x="32841" y="820"/>
                  </a:lnTo>
                  <a:lnTo>
                    <a:pt x="32580" y="857"/>
                  </a:lnTo>
                  <a:lnTo>
                    <a:pt x="32319" y="932"/>
                  </a:lnTo>
                  <a:lnTo>
                    <a:pt x="32059" y="1006"/>
                  </a:lnTo>
                  <a:lnTo>
                    <a:pt x="31798" y="1081"/>
                  </a:lnTo>
                  <a:lnTo>
                    <a:pt x="31556" y="1174"/>
                  </a:lnTo>
                  <a:lnTo>
                    <a:pt x="31295" y="1286"/>
                  </a:lnTo>
                  <a:lnTo>
                    <a:pt x="31053" y="1416"/>
                  </a:lnTo>
                  <a:lnTo>
                    <a:pt x="30810" y="1547"/>
                  </a:lnTo>
                  <a:lnTo>
                    <a:pt x="30568" y="1677"/>
                  </a:lnTo>
                  <a:lnTo>
                    <a:pt x="30345" y="1826"/>
                  </a:lnTo>
                  <a:lnTo>
                    <a:pt x="30121" y="1994"/>
                  </a:lnTo>
                  <a:lnTo>
                    <a:pt x="29898" y="2180"/>
                  </a:lnTo>
                  <a:lnTo>
                    <a:pt x="29656" y="1919"/>
                  </a:lnTo>
                  <a:lnTo>
                    <a:pt x="29432" y="1677"/>
                  </a:lnTo>
                  <a:lnTo>
                    <a:pt x="29171" y="1472"/>
                  </a:lnTo>
                  <a:lnTo>
                    <a:pt x="28910" y="1248"/>
                  </a:lnTo>
                  <a:lnTo>
                    <a:pt x="28650" y="1062"/>
                  </a:lnTo>
                  <a:lnTo>
                    <a:pt x="28389" y="895"/>
                  </a:lnTo>
                  <a:lnTo>
                    <a:pt x="28109" y="727"/>
                  </a:lnTo>
                  <a:lnTo>
                    <a:pt x="27811" y="597"/>
                  </a:lnTo>
                  <a:lnTo>
                    <a:pt x="27532" y="466"/>
                  </a:lnTo>
                  <a:lnTo>
                    <a:pt x="27234" y="354"/>
                  </a:lnTo>
                  <a:lnTo>
                    <a:pt x="26917" y="261"/>
                  </a:lnTo>
                  <a:lnTo>
                    <a:pt x="26619" y="168"/>
                  </a:lnTo>
                  <a:lnTo>
                    <a:pt x="26303" y="112"/>
                  </a:lnTo>
                  <a:lnTo>
                    <a:pt x="26004" y="56"/>
                  </a:lnTo>
                  <a:lnTo>
                    <a:pt x="25688" y="19"/>
                  </a:lnTo>
                  <a:lnTo>
                    <a:pt x="25371" y="0"/>
                  </a:lnTo>
                  <a:lnTo>
                    <a:pt x="24738" y="0"/>
                  </a:lnTo>
                  <a:lnTo>
                    <a:pt x="24440" y="38"/>
                  </a:lnTo>
                  <a:lnTo>
                    <a:pt x="24123" y="75"/>
                  </a:lnTo>
                  <a:lnTo>
                    <a:pt x="23806" y="131"/>
                  </a:lnTo>
                  <a:lnTo>
                    <a:pt x="23508" y="205"/>
                  </a:lnTo>
                  <a:lnTo>
                    <a:pt x="23210" y="280"/>
                  </a:lnTo>
                  <a:lnTo>
                    <a:pt x="22894" y="392"/>
                  </a:lnTo>
                  <a:lnTo>
                    <a:pt x="22614" y="503"/>
                  </a:lnTo>
                  <a:lnTo>
                    <a:pt x="22316" y="652"/>
                  </a:lnTo>
                  <a:lnTo>
                    <a:pt x="22037" y="801"/>
                  </a:lnTo>
                  <a:lnTo>
                    <a:pt x="21757" y="950"/>
                  </a:lnTo>
                  <a:lnTo>
                    <a:pt x="21478" y="1137"/>
                  </a:lnTo>
                  <a:lnTo>
                    <a:pt x="21217" y="1342"/>
                  </a:lnTo>
                  <a:lnTo>
                    <a:pt x="20975" y="1547"/>
                  </a:lnTo>
                  <a:lnTo>
                    <a:pt x="20733" y="1770"/>
                  </a:lnTo>
                  <a:lnTo>
                    <a:pt x="20472" y="1528"/>
                  </a:lnTo>
                  <a:lnTo>
                    <a:pt x="20193" y="1304"/>
                  </a:lnTo>
                  <a:lnTo>
                    <a:pt x="19913" y="1099"/>
                  </a:lnTo>
                  <a:lnTo>
                    <a:pt x="19634" y="913"/>
                  </a:lnTo>
                  <a:lnTo>
                    <a:pt x="19336" y="746"/>
                  </a:lnTo>
                  <a:lnTo>
                    <a:pt x="19038" y="597"/>
                  </a:lnTo>
                  <a:lnTo>
                    <a:pt x="18721" y="466"/>
                  </a:lnTo>
                  <a:lnTo>
                    <a:pt x="18423" y="336"/>
                  </a:lnTo>
                  <a:lnTo>
                    <a:pt x="18106" y="243"/>
                  </a:lnTo>
                  <a:lnTo>
                    <a:pt x="17771" y="149"/>
                  </a:lnTo>
                  <a:lnTo>
                    <a:pt x="17454" y="94"/>
                  </a:lnTo>
                  <a:lnTo>
                    <a:pt x="17119" y="38"/>
                  </a:lnTo>
                  <a:lnTo>
                    <a:pt x="16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25;p41">
              <a:extLst>
                <a:ext uri="{FF2B5EF4-FFF2-40B4-BE49-F238E27FC236}">
                  <a16:creationId xmlns:a16="http://schemas.microsoft.com/office/drawing/2014/main" id="{FD7E2281-5F97-4FA7-81FB-A0119292552D}"/>
                </a:ext>
              </a:extLst>
            </p:cNvPr>
            <p:cNvSpPr/>
            <p:nvPr/>
          </p:nvSpPr>
          <p:spPr>
            <a:xfrm>
              <a:off x="2337450" y="3828700"/>
              <a:ext cx="258025" cy="258000"/>
            </a:xfrm>
            <a:custGeom>
              <a:avLst/>
              <a:gdLst/>
              <a:ahLst/>
              <a:cxnLst/>
              <a:rect l="l" t="t" r="r" b="b"/>
              <a:pathLst>
                <a:path w="10321" h="10320" extrusionOk="0">
                  <a:moveTo>
                    <a:pt x="5925" y="0"/>
                  </a:moveTo>
                  <a:lnTo>
                    <a:pt x="5533" y="19"/>
                  </a:lnTo>
                  <a:lnTo>
                    <a:pt x="5142" y="75"/>
                  </a:lnTo>
                  <a:lnTo>
                    <a:pt x="4751" y="168"/>
                  </a:lnTo>
                  <a:lnTo>
                    <a:pt x="4379" y="317"/>
                  </a:lnTo>
                  <a:lnTo>
                    <a:pt x="3987" y="503"/>
                  </a:lnTo>
                  <a:lnTo>
                    <a:pt x="3801" y="615"/>
                  </a:lnTo>
                  <a:lnTo>
                    <a:pt x="3615" y="745"/>
                  </a:lnTo>
                  <a:lnTo>
                    <a:pt x="3429" y="876"/>
                  </a:lnTo>
                  <a:lnTo>
                    <a:pt x="3242" y="1025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55" y="2049"/>
                  </a:lnTo>
                  <a:lnTo>
                    <a:pt x="2013" y="2385"/>
                  </a:lnTo>
                  <a:lnTo>
                    <a:pt x="1771" y="2720"/>
                  </a:lnTo>
                  <a:lnTo>
                    <a:pt x="1566" y="3074"/>
                  </a:lnTo>
                  <a:lnTo>
                    <a:pt x="1361" y="3428"/>
                  </a:lnTo>
                  <a:lnTo>
                    <a:pt x="1193" y="3800"/>
                  </a:lnTo>
                  <a:lnTo>
                    <a:pt x="1026" y="4173"/>
                  </a:lnTo>
                  <a:lnTo>
                    <a:pt x="876" y="4545"/>
                  </a:lnTo>
                  <a:lnTo>
                    <a:pt x="746" y="4918"/>
                  </a:lnTo>
                  <a:lnTo>
                    <a:pt x="616" y="5272"/>
                  </a:lnTo>
                  <a:lnTo>
                    <a:pt x="523" y="5644"/>
                  </a:lnTo>
                  <a:lnTo>
                    <a:pt x="336" y="6371"/>
                  </a:lnTo>
                  <a:lnTo>
                    <a:pt x="206" y="7079"/>
                  </a:lnTo>
                  <a:lnTo>
                    <a:pt x="113" y="7731"/>
                  </a:lnTo>
                  <a:lnTo>
                    <a:pt x="57" y="8345"/>
                  </a:lnTo>
                  <a:lnTo>
                    <a:pt x="20" y="8904"/>
                  </a:lnTo>
                  <a:lnTo>
                    <a:pt x="1" y="9370"/>
                  </a:lnTo>
                  <a:lnTo>
                    <a:pt x="1" y="10059"/>
                  </a:lnTo>
                  <a:lnTo>
                    <a:pt x="20" y="10301"/>
                  </a:lnTo>
                  <a:lnTo>
                    <a:pt x="262" y="10320"/>
                  </a:lnTo>
                  <a:lnTo>
                    <a:pt x="951" y="10320"/>
                  </a:lnTo>
                  <a:lnTo>
                    <a:pt x="1417" y="10301"/>
                  </a:lnTo>
                  <a:lnTo>
                    <a:pt x="1976" y="10264"/>
                  </a:lnTo>
                  <a:lnTo>
                    <a:pt x="2590" y="10208"/>
                  </a:lnTo>
                  <a:lnTo>
                    <a:pt x="3242" y="10115"/>
                  </a:lnTo>
                  <a:lnTo>
                    <a:pt x="3950" y="9985"/>
                  </a:lnTo>
                  <a:lnTo>
                    <a:pt x="4677" y="9798"/>
                  </a:lnTo>
                  <a:lnTo>
                    <a:pt x="5049" y="9705"/>
                  </a:lnTo>
                  <a:lnTo>
                    <a:pt x="5403" y="9575"/>
                  </a:lnTo>
                  <a:lnTo>
                    <a:pt x="5776" y="9444"/>
                  </a:lnTo>
                  <a:lnTo>
                    <a:pt x="6148" y="9295"/>
                  </a:lnTo>
                  <a:lnTo>
                    <a:pt x="6521" y="9128"/>
                  </a:lnTo>
                  <a:lnTo>
                    <a:pt x="6893" y="8960"/>
                  </a:lnTo>
                  <a:lnTo>
                    <a:pt x="7247" y="8755"/>
                  </a:lnTo>
                  <a:lnTo>
                    <a:pt x="7601" y="8550"/>
                  </a:lnTo>
                  <a:lnTo>
                    <a:pt x="7936" y="8308"/>
                  </a:lnTo>
                  <a:lnTo>
                    <a:pt x="8272" y="8066"/>
                  </a:lnTo>
                  <a:lnTo>
                    <a:pt x="8588" y="7787"/>
                  </a:lnTo>
                  <a:lnTo>
                    <a:pt x="8905" y="7489"/>
                  </a:lnTo>
                  <a:lnTo>
                    <a:pt x="9296" y="7079"/>
                  </a:lnTo>
                  <a:lnTo>
                    <a:pt x="9445" y="6892"/>
                  </a:lnTo>
                  <a:lnTo>
                    <a:pt x="9576" y="6706"/>
                  </a:lnTo>
                  <a:lnTo>
                    <a:pt x="9706" y="6520"/>
                  </a:lnTo>
                  <a:lnTo>
                    <a:pt x="9818" y="6334"/>
                  </a:lnTo>
                  <a:lnTo>
                    <a:pt x="10004" y="5942"/>
                  </a:lnTo>
                  <a:lnTo>
                    <a:pt x="10153" y="5570"/>
                  </a:lnTo>
                  <a:lnTo>
                    <a:pt x="10246" y="5179"/>
                  </a:lnTo>
                  <a:lnTo>
                    <a:pt x="10302" y="4787"/>
                  </a:lnTo>
                  <a:lnTo>
                    <a:pt x="10321" y="4396"/>
                  </a:lnTo>
                  <a:lnTo>
                    <a:pt x="10302" y="4024"/>
                  </a:lnTo>
                  <a:lnTo>
                    <a:pt x="10246" y="3651"/>
                  </a:lnTo>
                  <a:lnTo>
                    <a:pt x="10153" y="3279"/>
                  </a:lnTo>
                  <a:lnTo>
                    <a:pt x="10023" y="2925"/>
                  </a:lnTo>
                  <a:lnTo>
                    <a:pt x="9874" y="2571"/>
                  </a:lnTo>
                  <a:lnTo>
                    <a:pt x="9687" y="2235"/>
                  </a:lnTo>
                  <a:lnTo>
                    <a:pt x="9483" y="1919"/>
                  </a:lnTo>
                  <a:lnTo>
                    <a:pt x="9240" y="1621"/>
                  </a:lnTo>
                  <a:lnTo>
                    <a:pt x="8980" y="1341"/>
                  </a:lnTo>
                  <a:lnTo>
                    <a:pt x="8700" y="1081"/>
                  </a:lnTo>
                  <a:lnTo>
                    <a:pt x="8402" y="838"/>
                  </a:lnTo>
                  <a:lnTo>
                    <a:pt x="8085" y="634"/>
                  </a:lnTo>
                  <a:lnTo>
                    <a:pt x="7750" y="447"/>
                  </a:lnTo>
                  <a:lnTo>
                    <a:pt x="7396" y="298"/>
                  </a:lnTo>
                  <a:lnTo>
                    <a:pt x="7042" y="168"/>
                  </a:lnTo>
                  <a:lnTo>
                    <a:pt x="6670" y="75"/>
                  </a:lnTo>
                  <a:lnTo>
                    <a:pt x="6297" y="19"/>
                  </a:lnTo>
                  <a:lnTo>
                    <a:pt x="5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26;p41">
              <a:extLst>
                <a:ext uri="{FF2B5EF4-FFF2-40B4-BE49-F238E27FC236}">
                  <a16:creationId xmlns:a16="http://schemas.microsoft.com/office/drawing/2014/main" id="{D49014EC-EE57-472B-89BB-7215C7241C95}"/>
                </a:ext>
              </a:extLst>
            </p:cNvPr>
            <p:cNvSpPr/>
            <p:nvPr/>
          </p:nvSpPr>
          <p:spPr>
            <a:xfrm>
              <a:off x="2079925" y="3828700"/>
              <a:ext cx="258025" cy="258000"/>
            </a:xfrm>
            <a:custGeom>
              <a:avLst/>
              <a:gdLst/>
              <a:ahLst/>
              <a:cxnLst/>
              <a:rect l="l" t="t" r="r" b="b"/>
              <a:pathLst>
                <a:path w="10321" h="10320" extrusionOk="0">
                  <a:moveTo>
                    <a:pt x="4416" y="0"/>
                  </a:moveTo>
                  <a:lnTo>
                    <a:pt x="4024" y="19"/>
                  </a:lnTo>
                  <a:lnTo>
                    <a:pt x="3652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71" y="447"/>
                  </a:lnTo>
                  <a:lnTo>
                    <a:pt x="2236" y="634"/>
                  </a:lnTo>
                  <a:lnTo>
                    <a:pt x="1919" y="838"/>
                  </a:lnTo>
                  <a:lnTo>
                    <a:pt x="1621" y="1081"/>
                  </a:lnTo>
                  <a:lnTo>
                    <a:pt x="1342" y="1341"/>
                  </a:lnTo>
                  <a:lnTo>
                    <a:pt x="1081" y="1621"/>
                  </a:lnTo>
                  <a:lnTo>
                    <a:pt x="858" y="1919"/>
                  </a:lnTo>
                  <a:lnTo>
                    <a:pt x="634" y="2235"/>
                  </a:lnTo>
                  <a:lnTo>
                    <a:pt x="448" y="2571"/>
                  </a:lnTo>
                  <a:lnTo>
                    <a:pt x="299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1" y="4396"/>
                  </a:lnTo>
                  <a:lnTo>
                    <a:pt x="19" y="4787"/>
                  </a:lnTo>
                  <a:lnTo>
                    <a:pt x="75" y="5179"/>
                  </a:lnTo>
                  <a:lnTo>
                    <a:pt x="168" y="5570"/>
                  </a:lnTo>
                  <a:lnTo>
                    <a:pt x="318" y="5942"/>
                  </a:lnTo>
                  <a:lnTo>
                    <a:pt x="504" y="6334"/>
                  </a:lnTo>
                  <a:lnTo>
                    <a:pt x="616" y="6520"/>
                  </a:lnTo>
                  <a:lnTo>
                    <a:pt x="746" y="6706"/>
                  </a:lnTo>
                  <a:lnTo>
                    <a:pt x="876" y="6892"/>
                  </a:lnTo>
                  <a:lnTo>
                    <a:pt x="1025" y="7079"/>
                  </a:lnTo>
                  <a:lnTo>
                    <a:pt x="1417" y="7489"/>
                  </a:lnTo>
                  <a:lnTo>
                    <a:pt x="1733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20" y="8550"/>
                  </a:lnTo>
                  <a:lnTo>
                    <a:pt x="3074" y="8755"/>
                  </a:lnTo>
                  <a:lnTo>
                    <a:pt x="3447" y="8960"/>
                  </a:lnTo>
                  <a:lnTo>
                    <a:pt x="3801" y="9128"/>
                  </a:lnTo>
                  <a:lnTo>
                    <a:pt x="4173" y="9295"/>
                  </a:lnTo>
                  <a:lnTo>
                    <a:pt x="4546" y="9444"/>
                  </a:lnTo>
                  <a:lnTo>
                    <a:pt x="4919" y="9575"/>
                  </a:lnTo>
                  <a:lnTo>
                    <a:pt x="5291" y="9705"/>
                  </a:lnTo>
                  <a:lnTo>
                    <a:pt x="5645" y="9798"/>
                  </a:lnTo>
                  <a:lnTo>
                    <a:pt x="6372" y="9985"/>
                  </a:lnTo>
                  <a:lnTo>
                    <a:pt x="7079" y="10115"/>
                  </a:lnTo>
                  <a:lnTo>
                    <a:pt x="7731" y="10208"/>
                  </a:lnTo>
                  <a:lnTo>
                    <a:pt x="8346" y="10264"/>
                  </a:lnTo>
                  <a:lnTo>
                    <a:pt x="8905" y="10301"/>
                  </a:lnTo>
                  <a:lnTo>
                    <a:pt x="9371" y="10320"/>
                  </a:lnTo>
                  <a:lnTo>
                    <a:pt x="10060" y="10320"/>
                  </a:lnTo>
                  <a:lnTo>
                    <a:pt x="10321" y="10301"/>
                  </a:lnTo>
                  <a:lnTo>
                    <a:pt x="10321" y="10059"/>
                  </a:lnTo>
                  <a:lnTo>
                    <a:pt x="10321" y="9370"/>
                  </a:lnTo>
                  <a:lnTo>
                    <a:pt x="10321" y="8904"/>
                  </a:lnTo>
                  <a:lnTo>
                    <a:pt x="10283" y="8345"/>
                  </a:lnTo>
                  <a:lnTo>
                    <a:pt x="10209" y="7731"/>
                  </a:lnTo>
                  <a:lnTo>
                    <a:pt x="10116" y="7079"/>
                  </a:lnTo>
                  <a:lnTo>
                    <a:pt x="9985" y="6371"/>
                  </a:lnTo>
                  <a:lnTo>
                    <a:pt x="9818" y="5644"/>
                  </a:lnTo>
                  <a:lnTo>
                    <a:pt x="9706" y="5272"/>
                  </a:lnTo>
                  <a:lnTo>
                    <a:pt x="9576" y="4918"/>
                  </a:lnTo>
                  <a:lnTo>
                    <a:pt x="9445" y="4545"/>
                  </a:lnTo>
                  <a:lnTo>
                    <a:pt x="9296" y="4173"/>
                  </a:lnTo>
                  <a:lnTo>
                    <a:pt x="9147" y="3800"/>
                  </a:lnTo>
                  <a:lnTo>
                    <a:pt x="8961" y="3428"/>
                  </a:lnTo>
                  <a:lnTo>
                    <a:pt x="8756" y="3074"/>
                  </a:lnTo>
                  <a:lnTo>
                    <a:pt x="8551" y="2720"/>
                  </a:lnTo>
                  <a:lnTo>
                    <a:pt x="8309" y="2385"/>
                  </a:lnTo>
                  <a:lnTo>
                    <a:pt x="8067" y="2049"/>
                  </a:lnTo>
                  <a:lnTo>
                    <a:pt x="7787" y="1733"/>
                  </a:lnTo>
                  <a:lnTo>
                    <a:pt x="7508" y="1416"/>
                  </a:lnTo>
                  <a:lnTo>
                    <a:pt x="7079" y="1025"/>
                  </a:lnTo>
                  <a:lnTo>
                    <a:pt x="6893" y="876"/>
                  </a:lnTo>
                  <a:lnTo>
                    <a:pt x="6707" y="745"/>
                  </a:lnTo>
                  <a:lnTo>
                    <a:pt x="6521" y="615"/>
                  </a:lnTo>
                  <a:lnTo>
                    <a:pt x="6334" y="503"/>
                  </a:lnTo>
                  <a:lnTo>
                    <a:pt x="5962" y="317"/>
                  </a:lnTo>
                  <a:lnTo>
                    <a:pt x="5571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27;p41">
              <a:extLst>
                <a:ext uri="{FF2B5EF4-FFF2-40B4-BE49-F238E27FC236}">
                  <a16:creationId xmlns:a16="http://schemas.microsoft.com/office/drawing/2014/main" id="{DBAD7930-4708-43EF-8525-85019985F933}"/>
                </a:ext>
              </a:extLst>
            </p:cNvPr>
            <p:cNvSpPr/>
            <p:nvPr/>
          </p:nvSpPr>
          <p:spPr>
            <a:xfrm>
              <a:off x="2555875" y="3220500"/>
              <a:ext cx="258025" cy="258475"/>
            </a:xfrm>
            <a:custGeom>
              <a:avLst/>
              <a:gdLst/>
              <a:ahLst/>
              <a:cxnLst/>
              <a:rect l="l" t="t" r="r" b="b"/>
              <a:pathLst>
                <a:path w="10321" h="10339" extrusionOk="0">
                  <a:moveTo>
                    <a:pt x="5924" y="0"/>
                  </a:moveTo>
                  <a:lnTo>
                    <a:pt x="5533" y="19"/>
                  </a:lnTo>
                  <a:lnTo>
                    <a:pt x="5142" y="75"/>
                  </a:lnTo>
                  <a:lnTo>
                    <a:pt x="4769" y="187"/>
                  </a:lnTo>
                  <a:lnTo>
                    <a:pt x="4378" y="317"/>
                  </a:lnTo>
                  <a:lnTo>
                    <a:pt x="3987" y="503"/>
                  </a:lnTo>
                  <a:lnTo>
                    <a:pt x="3800" y="615"/>
                  </a:lnTo>
                  <a:lnTo>
                    <a:pt x="3614" y="745"/>
                  </a:lnTo>
                  <a:lnTo>
                    <a:pt x="3428" y="894"/>
                  </a:lnTo>
                  <a:lnTo>
                    <a:pt x="3242" y="1043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73" y="2049"/>
                  </a:lnTo>
                  <a:lnTo>
                    <a:pt x="2012" y="2385"/>
                  </a:lnTo>
                  <a:lnTo>
                    <a:pt x="1789" y="2739"/>
                  </a:lnTo>
                  <a:lnTo>
                    <a:pt x="1565" y="3093"/>
                  </a:lnTo>
                  <a:lnTo>
                    <a:pt x="1360" y="3446"/>
                  </a:lnTo>
                  <a:lnTo>
                    <a:pt x="1193" y="3800"/>
                  </a:lnTo>
                  <a:lnTo>
                    <a:pt x="1025" y="4173"/>
                  </a:lnTo>
                  <a:lnTo>
                    <a:pt x="876" y="4545"/>
                  </a:lnTo>
                  <a:lnTo>
                    <a:pt x="746" y="4918"/>
                  </a:lnTo>
                  <a:lnTo>
                    <a:pt x="634" y="5291"/>
                  </a:lnTo>
                  <a:lnTo>
                    <a:pt x="522" y="5663"/>
                  </a:lnTo>
                  <a:lnTo>
                    <a:pt x="336" y="6390"/>
                  </a:lnTo>
                  <a:lnTo>
                    <a:pt x="205" y="7079"/>
                  </a:lnTo>
                  <a:lnTo>
                    <a:pt x="112" y="7749"/>
                  </a:lnTo>
                  <a:lnTo>
                    <a:pt x="56" y="8364"/>
                  </a:lnTo>
                  <a:lnTo>
                    <a:pt x="19" y="8904"/>
                  </a:lnTo>
                  <a:lnTo>
                    <a:pt x="0" y="9389"/>
                  </a:lnTo>
                  <a:lnTo>
                    <a:pt x="0" y="10059"/>
                  </a:lnTo>
                  <a:lnTo>
                    <a:pt x="19" y="10320"/>
                  </a:lnTo>
                  <a:lnTo>
                    <a:pt x="261" y="10320"/>
                  </a:lnTo>
                  <a:lnTo>
                    <a:pt x="950" y="10339"/>
                  </a:lnTo>
                  <a:lnTo>
                    <a:pt x="1435" y="10320"/>
                  </a:lnTo>
                  <a:lnTo>
                    <a:pt x="1975" y="10283"/>
                  </a:lnTo>
                  <a:lnTo>
                    <a:pt x="2590" y="10208"/>
                  </a:lnTo>
                  <a:lnTo>
                    <a:pt x="3242" y="10115"/>
                  </a:lnTo>
                  <a:lnTo>
                    <a:pt x="3950" y="9985"/>
                  </a:lnTo>
                  <a:lnTo>
                    <a:pt x="4676" y="9817"/>
                  </a:lnTo>
                  <a:lnTo>
                    <a:pt x="5049" y="9705"/>
                  </a:lnTo>
                  <a:lnTo>
                    <a:pt x="5421" y="9594"/>
                  </a:lnTo>
                  <a:lnTo>
                    <a:pt x="5794" y="9463"/>
                  </a:lnTo>
                  <a:lnTo>
                    <a:pt x="6148" y="9314"/>
                  </a:lnTo>
                  <a:lnTo>
                    <a:pt x="6520" y="9147"/>
                  </a:lnTo>
                  <a:lnTo>
                    <a:pt x="6893" y="8960"/>
                  </a:lnTo>
                  <a:lnTo>
                    <a:pt x="7247" y="8774"/>
                  </a:lnTo>
                  <a:lnTo>
                    <a:pt x="7601" y="8550"/>
                  </a:lnTo>
                  <a:lnTo>
                    <a:pt x="7936" y="8327"/>
                  </a:lnTo>
                  <a:lnTo>
                    <a:pt x="8271" y="8066"/>
                  </a:lnTo>
                  <a:lnTo>
                    <a:pt x="8606" y="7787"/>
                  </a:lnTo>
                  <a:lnTo>
                    <a:pt x="8904" y="7507"/>
                  </a:lnTo>
                  <a:lnTo>
                    <a:pt x="9296" y="7079"/>
                  </a:lnTo>
                  <a:lnTo>
                    <a:pt x="9445" y="6911"/>
                  </a:lnTo>
                  <a:lnTo>
                    <a:pt x="9575" y="6725"/>
                  </a:lnTo>
                  <a:lnTo>
                    <a:pt x="9705" y="6539"/>
                  </a:lnTo>
                  <a:lnTo>
                    <a:pt x="9817" y="6334"/>
                  </a:lnTo>
                  <a:lnTo>
                    <a:pt x="10004" y="5961"/>
                  </a:lnTo>
                  <a:lnTo>
                    <a:pt x="10153" y="5570"/>
                  </a:lnTo>
                  <a:lnTo>
                    <a:pt x="10246" y="5179"/>
                  </a:lnTo>
                  <a:lnTo>
                    <a:pt x="10320" y="4788"/>
                  </a:lnTo>
                  <a:lnTo>
                    <a:pt x="10320" y="4415"/>
                  </a:lnTo>
                  <a:lnTo>
                    <a:pt x="10302" y="4024"/>
                  </a:lnTo>
                  <a:lnTo>
                    <a:pt x="10246" y="3651"/>
                  </a:lnTo>
                  <a:lnTo>
                    <a:pt x="10153" y="3279"/>
                  </a:lnTo>
                  <a:lnTo>
                    <a:pt x="10041" y="2925"/>
                  </a:lnTo>
                  <a:lnTo>
                    <a:pt x="9873" y="2590"/>
                  </a:lnTo>
                  <a:lnTo>
                    <a:pt x="9687" y="2254"/>
                  </a:lnTo>
                  <a:lnTo>
                    <a:pt x="9482" y="1938"/>
                  </a:lnTo>
                  <a:lnTo>
                    <a:pt x="9240" y="1621"/>
                  </a:lnTo>
                  <a:lnTo>
                    <a:pt x="8979" y="1342"/>
                  </a:lnTo>
                  <a:lnTo>
                    <a:pt x="8700" y="1081"/>
                  </a:lnTo>
                  <a:lnTo>
                    <a:pt x="8402" y="857"/>
                  </a:lnTo>
                  <a:lnTo>
                    <a:pt x="8085" y="634"/>
                  </a:lnTo>
                  <a:lnTo>
                    <a:pt x="7750" y="447"/>
                  </a:lnTo>
                  <a:lnTo>
                    <a:pt x="7396" y="298"/>
                  </a:lnTo>
                  <a:lnTo>
                    <a:pt x="7042" y="168"/>
                  </a:lnTo>
                  <a:lnTo>
                    <a:pt x="6688" y="75"/>
                  </a:lnTo>
                  <a:lnTo>
                    <a:pt x="6297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28;p41">
              <a:extLst>
                <a:ext uri="{FF2B5EF4-FFF2-40B4-BE49-F238E27FC236}">
                  <a16:creationId xmlns:a16="http://schemas.microsoft.com/office/drawing/2014/main" id="{10788AAE-29A0-4AFE-97BD-79CFF944621B}"/>
                </a:ext>
              </a:extLst>
            </p:cNvPr>
            <p:cNvSpPr/>
            <p:nvPr/>
          </p:nvSpPr>
          <p:spPr>
            <a:xfrm>
              <a:off x="2229875" y="3109650"/>
              <a:ext cx="214725" cy="317175"/>
            </a:xfrm>
            <a:custGeom>
              <a:avLst/>
              <a:gdLst/>
              <a:ahLst/>
              <a:cxnLst/>
              <a:rect l="l" t="t" r="r" b="b"/>
              <a:pathLst>
                <a:path w="8589" h="12687" extrusionOk="0">
                  <a:moveTo>
                    <a:pt x="4304" y="1"/>
                  </a:moveTo>
                  <a:lnTo>
                    <a:pt x="3913" y="20"/>
                  </a:lnTo>
                  <a:lnTo>
                    <a:pt x="3540" y="57"/>
                  </a:lnTo>
                  <a:lnTo>
                    <a:pt x="3168" y="131"/>
                  </a:lnTo>
                  <a:lnTo>
                    <a:pt x="2795" y="243"/>
                  </a:lnTo>
                  <a:lnTo>
                    <a:pt x="2441" y="373"/>
                  </a:lnTo>
                  <a:lnTo>
                    <a:pt x="2106" y="541"/>
                  </a:lnTo>
                  <a:lnTo>
                    <a:pt x="1771" y="727"/>
                  </a:lnTo>
                  <a:lnTo>
                    <a:pt x="1473" y="951"/>
                  </a:lnTo>
                  <a:lnTo>
                    <a:pt x="1175" y="1212"/>
                  </a:lnTo>
                  <a:lnTo>
                    <a:pt x="914" y="1491"/>
                  </a:lnTo>
                  <a:lnTo>
                    <a:pt x="690" y="1808"/>
                  </a:lnTo>
                  <a:lnTo>
                    <a:pt x="485" y="2162"/>
                  </a:lnTo>
                  <a:lnTo>
                    <a:pt x="318" y="2534"/>
                  </a:lnTo>
                  <a:lnTo>
                    <a:pt x="169" y="2925"/>
                  </a:lnTo>
                  <a:lnTo>
                    <a:pt x="113" y="3149"/>
                  </a:lnTo>
                  <a:lnTo>
                    <a:pt x="75" y="3373"/>
                  </a:lnTo>
                  <a:lnTo>
                    <a:pt x="38" y="3596"/>
                  </a:lnTo>
                  <a:lnTo>
                    <a:pt x="20" y="3838"/>
                  </a:lnTo>
                  <a:lnTo>
                    <a:pt x="1" y="4397"/>
                  </a:lnTo>
                  <a:lnTo>
                    <a:pt x="1" y="4826"/>
                  </a:lnTo>
                  <a:lnTo>
                    <a:pt x="38" y="5254"/>
                  </a:lnTo>
                  <a:lnTo>
                    <a:pt x="113" y="5664"/>
                  </a:lnTo>
                  <a:lnTo>
                    <a:pt x="187" y="6074"/>
                  </a:lnTo>
                  <a:lnTo>
                    <a:pt x="280" y="6465"/>
                  </a:lnTo>
                  <a:lnTo>
                    <a:pt x="392" y="6856"/>
                  </a:lnTo>
                  <a:lnTo>
                    <a:pt x="523" y="7247"/>
                  </a:lnTo>
                  <a:lnTo>
                    <a:pt x="672" y="7620"/>
                  </a:lnTo>
                  <a:lnTo>
                    <a:pt x="821" y="7992"/>
                  </a:lnTo>
                  <a:lnTo>
                    <a:pt x="988" y="8346"/>
                  </a:lnTo>
                  <a:lnTo>
                    <a:pt x="1175" y="8700"/>
                  </a:lnTo>
                  <a:lnTo>
                    <a:pt x="1361" y="9035"/>
                  </a:lnTo>
                  <a:lnTo>
                    <a:pt x="1752" y="9669"/>
                  </a:lnTo>
                  <a:lnTo>
                    <a:pt x="2143" y="10246"/>
                  </a:lnTo>
                  <a:lnTo>
                    <a:pt x="2553" y="10786"/>
                  </a:lnTo>
                  <a:lnTo>
                    <a:pt x="2944" y="11271"/>
                  </a:lnTo>
                  <a:lnTo>
                    <a:pt x="3298" y="11681"/>
                  </a:lnTo>
                  <a:lnTo>
                    <a:pt x="3633" y="12034"/>
                  </a:lnTo>
                  <a:lnTo>
                    <a:pt x="4118" y="12519"/>
                  </a:lnTo>
                  <a:lnTo>
                    <a:pt x="4304" y="12686"/>
                  </a:lnTo>
                  <a:lnTo>
                    <a:pt x="4490" y="12519"/>
                  </a:lnTo>
                  <a:lnTo>
                    <a:pt x="4975" y="12034"/>
                  </a:lnTo>
                  <a:lnTo>
                    <a:pt x="5291" y="11681"/>
                  </a:lnTo>
                  <a:lnTo>
                    <a:pt x="5664" y="11271"/>
                  </a:lnTo>
                  <a:lnTo>
                    <a:pt x="6055" y="10786"/>
                  </a:lnTo>
                  <a:lnTo>
                    <a:pt x="6446" y="10246"/>
                  </a:lnTo>
                  <a:lnTo>
                    <a:pt x="6856" y="9669"/>
                  </a:lnTo>
                  <a:lnTo>
                    <a:pt x="7229" y="9035"/>
                  </a:lnTo>
                  <a:lnTo>
                    <a:pt x="7415" y="8700"/>
                  </a:lnTo>
                  <a:lnTo>
                    <a:pt x="7601" y="8346"/>
                  </a:lnTo>
                  <a:lnTo>
                    <a:pt x="7769" y="7992"/>
                  </a:lnTo>
                  <a:lnTo>
                    <a:pt x="7918" y="7620"/>
                  </a:lnTo>
                  <a:lnTo>
                    <a:pt x="8067" y="7247"/>
                  </a:lnTo>
                  <a:lnTo>
                    <a:pt x="8197" y="6856"/>
                  </a:lnTo>
                  <a:lnTo>
                    <a:pt x="8309" y="6465"/>
                  </a:lnTo>
                  <a:lnTo>
                    <a:pt x="8421" y="6074"/>
                  </a:lnTo>
                  <a:lnTo>
                    <a:pt x="8495" y="5664"/>
                  </a:lnTo>
                  <a:lnTo>
                    <a:pt x="8551" y="5254"/>
                  </a:lnTo>
                  <a:lnTo>
                    <a:pt x="8588" y="4826"/>
                  </a:lnTo>
                  <a:lnTo>
                    <a:pt x="8588" y="4397"/>
                  </a:lnTo>
                  <a:lnTo>
                    <a:pt x="8570" y="3838"/>
                  </a:lnTo>
                  <a:lnTo>
                    <a:pt x="8551" y="3596"/>
                  </a:lnTo>
                  <a:lnTo>
                    <a:pt x="8514" y="3373"/>
                  </a:lnTo>
                  <a:lnTo>
                    <a:pt x="8477" y="3149"/>
                  </a:lnTo>
                  <a:lnTo>
                    <a:pt x="8421" y="2925"/>
                  </a:lnTo>
                  <a:lnTo>
                    <a:pt x="8290" y="2534"/>
                  </a:lnTo>
                  <a:lnTo>
                    <a:pt x="8104" y="2162"/>
                  </a:lnTo>
                  <a:lnTo>
                    <a:pt x="7899" y="1808"/>
                  </a:lnTo>
                  <a:lnTo>
                    <a:pt x="7676" y="1491"/>
                  </a:lnTo>
                  <a:lnTo>
                    <a:pt x="7415" y="1212"/>
                  </a:lnTo>
                  <a:lnTo>
                    <a:pt x="7135" y="951"/>
                  </a:lnTo>
                  <a:lnTo>
                    <a:pt x="6819" y="727"/>
                  </a:lnTo>
                  <a:lnTo>
                    <a:pt x="6502" y="541"/>
                  </a:lnTo>
                  <a:lnTo>
                    <a:pt x="6148" y="373"/>
                  </a:lnTo>
                  <a:lnTo>
                    <a:pt x="5794" y="243"/>
                  </a:lnTo>
                  <a:lnTo>
                    <a:pt x="5440" y="131"/>
                  </a:lnTo>
                  <a:lnTo>
                    <a:pt x="5068" y="57"/>
                  </a:lnTo>
                  <a:lnTo>
                    <a:pt x="4677" y="20"/>
                  </a:lnTo>
                  <a:lnTo>
                    <a:pt x="4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29;p41">
              <a:extLst>
                <a:ext uri="{FF2B5EF4-FFF2-40B4-BE49-F238E27FC236}">
                  <a16:creationId xmlns:a16="http://schemas.microsoft.com/office/drawing/2014/main" id="{4F2491D8-BA46-4637-90AD-F228A3AB6A99}"/>
                </a:ext>
              </a:extLst>
            </p:cNvPr>
            <p:cNvSpPr/>
            <p:nvPr/>
          </p:nvSpPr>
          <p:spPr>
            <a:xfrm>
              <a:off x="1831250" y="3291750"/>
              <a:ext cx="258500" cy="258475"/>
            </a:xfrm>
            <a:custGeom>
              <a:avLst/>
              <a:gdLst/>
              <a:ahLst/>
              <a:cxnLst/>
              <a:rect l="l" t="t" r="r" b="b"/>
              <a:pathLst>
                <a:path w="10340" h="10339" extrusionOk="0">
                  <a:moveTo>
                    <a:pt x="4415" y="0"/>
                  </a:moveTo>
                  <a:lnTo>
                    <a:pt x="4024" y="19"/>
                  </a:lnTo>
                  <a:lnTo>
                    <a:pt x="3652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90" y="447"/>
                  </a:lnTo>
                  <a:lnTo>
                    <a:pt x="2255" y="634"/>
                  </a:lnTo>
                  <a:lnTo>
                    <a:pt x="1938" y="857"/>
                  </a:lnTo>
                  <a:lnTo>
                    <a:pt x="1640" y="1081"/>
                  </a:lnTo>
                  <a:lnTo>
                    <a:pt x="1342" y="1342"/>
                  </a:lnTo>
                  <a:lnTo>
                    <a:pt x="1100" y="1621"/>
                  </a:lnTo>
                  <a:lnTo>
                    <a:pt x="857" y="1919"/>
                  </a:lnTo>
                  <a:lnTo>
                    <a:pt x="634" y="2254"/>
                  </a:lnTo>
                  <a:lnTo>
                    <a:pt x="466" y="2571"/>
                  </a:lnTo>
                  <a:lnTo>
                    <a:pt x="299" y="2925"/>
                  </a:lnTo>
                  <a:lnTo>
                    <a:pt x="168" y="3279"/>
                  </a:lnTo>
                  <a:lnTo>
                    <a:pt x="94" y="3651"/>
                  </a:lnTo>
                  <a:lnTo>
                    <a:pt x="19" y="4024"/>
                  </a:lnTo>
                  <a:lnTo>
                    <a:pt x="1" y="4415"/>
                  </a:lnTo>
                  <a:lnTo>
                    <a:pt x="19" y="4788"/>
                  </a:lnTo>
                  <a:lnTo>
                    <a:pt x="75" y="5179"/>
                  </a:lnTo>
                  <a:lnTo>
                    <a:pt x="187" y="5570"/>
                  </a:lnTo>
                  <a:lnTo>
                    <a:pt x="317" y="5961"/>
                  </a:lnTo>
                  <a:lnTo>
                    <a:pt x="504" y="6334"/>
                  </a:lnTo>
                  <a:lnTo>
                    <a:pt x="634" y="6520"/>
                  </a:lnTo>
                  <a:lnTo>
                    <a:pt x="746" y="6706"/>
                  </a:lnTo>
                  <a:lnTo>
                    <a:pt x="895" y="6893"/>
                  </a:lnTo>
                  <a:lnTo>
                    <a:pt x="1044" y="7079"/>
                  </a:lnTo>
                  <a:lnTo>
                    <a:pt x="1416" y="7507"/>
                  </a:lnTo>
                  <a:lnTo>
                    <a:pt x="1733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39" y="8551"/>
                  </a:lnTo>
                  <a:lnTo>
                    <a:pt x="3093" y="8755"/>
                  </a:lnTo>
                  <a:lnTo>
                    <a:pt x="3447" y="8960"/>
                  </a:lnTo>
                  <a:lnTo>
                    <a:pt x="3801" y="9147"/>
                  </a:lnTo>
                  <a:lnTo>
                    <a:pt x="4173" y="9296"/>
                  </a:lnTo>
                  <a:lnTo>
                    <a:pt x="4546" y="9445"/>
                  </a:lnTo>
                  <a:lnTo>
                    <a:pt x="4918" y="9594"/>
                  </a:lnTo>
                  <a:lnTo>
                    <a:pt x="5291" y="9705"/>
                  </a:lnTo>
                  <a:lnTo>
                    <a:pt x="5663" y="9817"/>
                  </a:lnTo>
                  <a:lnTo>
                    <a:pt x="6390" y="9985"/>
                  </a:lnTo>
                  <a:lnTo>
                    <a:pt x="7079" y="10115"/>
                  </a:lnTo>
                  <a:lnTo>
                    <a:pt x="7750" y="10208"/>
                  </a:lnTo>
                  <a:lnTo>
                    <a:pt x="8364" y="10283"/>
                  </a:lnTo>
                  <a:lnTo>
                    <a:pt x="8905" y="10320"/>
                  </a:lnTo>
                  <a:lnTo>
                    <a:pt x="9389" y="10339"/>
                  </a:lnTo>
                  <a:lnTo>
                    <a:pt x="10078" y="10320"/>
                  </a:lnTo>
                  <a:lnTo>
                    <a:pt x="10320" y="10320"/>
                  </a:lnTo>
                  <a:lnTo>
                    <a:pt x="10339" y="10059"/>
                  </a:lnTo>
                  <a:lnTo>
                    <a:pt x="10339" y="9389"/>
                  </a:lnTo>
                  <a:lnTo>
                    <a:pt x="10320" y="8904"/>
                  </a:lnTo>
                  <a:lnTo>
                    <a:pt x="10283" y="8346"/>
                  </a:lnTo>
                  <a:lnTo>
                    <a:pt x="10227" y="7750"/>
                  </a:lnTo>
                  <a:lnTo>
                    <a:pt x="10115" y="7079"/>
                  </a:lnTo>
                  <a:lnTo>
                    <a:pt x="9985" y="6371"/>
                  </a:lnTo>
                  <a:lnTo>
                    <a:pt x="9817" y="5663"/>
                  </a:lnTo>
                  <a:lnTo>
                    <a:pt x="9706" y="5291"/>
                  </a:lnTo>
                  <a:lnTo>
                    <a:pt x="9594" y="4918"/>
                  </a:lnTo>
                  <a:lnTo>
                    <a:pt x="9464" y="4546"/>
                  </a:lnTo>
                  <a:lnTo>
                    <a:pt x="9314" y="4173"/>
                  </a:lnTo>
                  <a:lnTo>
                    <a:pt x="9147" y="3800"/>
                  </a:lnTo>
                  <a:lnTo>
                    <a:pt x="8961" y="3447"/>
                  </a:lnTo>
                  <a:lnTo>
                    <a:pt x="8774" y="3074"/>
                  </a:lnTo>
                  <a:lnTo>
                    <a:pt x="8551" y="2739"/>
                  </a:lnTo>
                  <a:lnTo>
                    <a:pt x="8327" y="2385"/>
                  </a:lnTo>
                  <a:lnTo>
                    <a:pt x="8066" y="2049"/>
                  </a:lnTo>
                  <a:lnTo>
                    <a:pt x="7806" y="1733"/>
                  </a:lnTo>
                  <a:lnTo>
                    <a:pt x="7508" y="1416"/>
                  </a:lnTo>
                  <a:lnTo>
                    <a:pt x="7079" y="1025"/>
                  </a:lnTo>
                  <a:lnTo>
                    <a:pt x="6912" y="876"/>
                  </a:lnTo>
                  <a:lnTo>
                    <a:pt x="6725" y="745"/>
                  </a:lnTo>
                  <a:lnTo>
                    <a:pt x="6539" y="615"/>
                  </a:lnTo>
                  <a:lnTo>
                    <a:pt x="6334" y="503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807" y="19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30;p41">
              <a:extLst>
                <a:ext uri="{FF2B5EF4-FFF2-40B4-BE49-F238E27FC236}">
                  <a16:creationId xmlns:a16="http://schemas.microsoft.com/office/drawing/2014/main" id="{B3E6D405-D22C-476F-A1A0-2437EDB28DD7}"/>
                </a:ext>
              </a:extLst>
            </p:cNvPr>
            <p:cNvSpPr/>
            <p:nvPr/>
          </p:nvSpPr>
          <p:spPr>
            <a:xfrm>
              <a:off x="1710175" y="4641325"/>
              <a:ext cx="1256000" cy="54500"/>
            </a:xfrm>
            <a:custGeom>
              <a:avLst/>
              <a:gdLst/>
              <a:ahLst/>
              <a:cxnLst/>
              <a:rect l="l" t="t" r="r" b="b"/>
              <a:pathLst>
                <a:path w="50240" h="2180" extrusionOk="0">
                  <a:moveTo>
                    <a:pt x="0" y="1"/>
                  </a:moveTo>
                  <a:lnTo>
                    <a:pt x="0" y="2180"/>
                  </a:lnTo>
                  <a:lnTo>
                    <a:pt x="50239" y="2180"/>
                  </a:lnTo>
                  <a:lnTo>
                    <a:pt x="50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631;p41">
            <a:extLst>
              <a:ext uri="{FF2B5EF4-FFF2-40B4-BE49-F238E27FC236}">
                <a16:creationId xmlns:a16="http://schemas.microsoft.com/office/drawing/2014/main" id="{1722E376-9C04-4935-BD13-0B539040F996}"/>
              </a:ext>
            </a:extLst>
          </p:cNvPr>
          <p:cNvGrpSpPr/>
          <p:nvPr/>
        </p:nvGrpSpPr>
        <p:grpSpPr>
          <a:xfrm>
            <a:off x="4154905" y="2644622"/>
            <a:ext cx="836092" cy="1291741"/>
            <a:chOff x="3097475" y="2624400"/>
            <a:chExt cx="1340750" cy="2071425"/>
          </a:xfrm>
        </p:grpSpPr>
        <p:sp>
          <p:nvSpPr>
            <p:cNvPr id="21" name="Google Shape;1632;p41">
              <a:extLst>
                <a:ext uri="{FF2B5EF4-FFF2-40B4-BE49-F238E27FC236}">
                  <a16:creationId xmlns:a16="http://schemas.microsoft.com/office/drawing/2014/main" id="{E29B4E26-BDF4-48FB-A922-84A9A654629B}"/>
                </a:ext>
              </a:extLst>
            </p:cNvPr>
            <p:cNvSpPr/>
            <p:nvPr/>
          </p:nvSpPr>
          <p:spPr>
            <a:xfrm>
              <a:off x="3179900" y="4491375"/>
              <a:ext cx="1256475" cy="149975"/>
            </a:xfrm>
            <a:custGeom>
              <a:avLst/>
              <a:gdLst/>
              <a:ahLst/>
              <a:cxnLst/>
              <a:rect l="l" t="t" r="r" b="b"/>
              <a:pathLst>
                <a:path w="50259" h="5999" extrusionOk="0">
                  <a:moveTo>
                    <a:pt x="16132" y="0"/>
                  </a:moveTo>
                  <a:lnTo>
                    <a:pt x="15816" y="19"/>
                  </a:lnTo>
                  <a:lnTo>
                    <a:pt x="15480" y="56"/>
                  </a:lnTo>
                  <a:lnTo>
                    <a:pt x="15145" y="94"/>
                  </a:lnTo>
                  <a:lnTo>
                    <a:pt x="14828" y="168"/>
                  </a:lnTo>
                  <a:lnTo>
                    <a:pt x="14512" y="261"/>
                  </a:lnTo>
                  <a:lnTo>
                    <a:pt x="14195" y="354"/>
                  </a:lnTo>
                  <a:lnTo>
                    <a:pt x="13878" y="485"/>
                  </a:lnTo>
                  <a:lnTo>
                    <a:pt x="13562" y="615"/>
                  </a:lnTo>
                  <a:lnTo>
                    <a:pt x="13264" y="783"/>
                  </a:lnTo>
                  <a:lnTo>
                    <a:pt x="12984" y="950"/>
                  </a:lnTo>
                  <a:lnTo>
                    <a:pt x="12686" y="1137"/>
                  </a:lnTo>
                  <a:lnTo>
                    <a:pt x="12407" y="1342"/>
                  </a:lnTo>
                  <a:lnTo>
                    <a:pt x="12146" y="1584"/>
                  </a:lnTo>
                  <a:lnTo>
                    <a:pt x="11885" y="1807"/>
                  </a:lnTo>
                  <a:lnTo>
                    <a:pt x="11643" y="2068"/>
                  </a:lnTo>
                  <a:lnTo>
                    <a:pt x="11419" y="2348"/>
                  </a:lnTo>
                  <a:lnTo>
                    <a:pt x="11196" y="2646"/>
                  </a:lnTo>
                  <a:lnTo>
                    <a:pt x="11066" y="2832"/>
                  </a:lnTo>
                  <a:lnTo>
                    <a:pt x="10488" y="2385"/>
                  </a:lnTo>
                  <a:lnTo>
                    <a:pt x="10153" y="2143"/>
                  </a:lnTo>
                  <a:lnTo>
                    <a:pt x="9817" y="1938"/>
                  </a:lnTo>
                  <a:lnTo>
                    <a:pt x="9445" y="1751"/>
                  </a:lnTo>
                  <a:lnTo>
                    <a:pt x="9072" y="1621"/>
                  </a:lnTo>
                  <a:lnTo>
                    <a:pt x="8700" y="1509"/>
                  </a:lnTo>
                  <a:lnTo>
                    <a:pt x="8327" y="1416"/>
                  </a:lnTo>
                  <a:lnTo>
                    <a:pt x="7936" y="1379"/>
                  </a:lnTo>
                  <a:lnTo>
                    <a:pt x="7545" y="1360"/>
                  </a:lnTo>
                  <a:lnTo>
                    <a:pt x="7154" y="1379"/>
                  </a:lnTo>
                  <a:lnTo>
                    <a:pt x="6763" y="1416"/>
                  </a:lnTo>
                  <a:lnTo>
                    <a:pt x="6371" y="1509"/>
                  </a:lnTo>
                  <a:lnTo>
                    <a:pt x="5999" y="1621"/>
                  </a:lnTo>
                  <a:lnTo>
                    <a:pt x="5626" y="1751"/>
                  </a:lnTo>
                  <a:lnTo>
                    <a:pt x="5272" y="1938"/>
                  </a:lnTo>
                  <a:lnTo>
                    <a:pt x="4918" y="2143"/>
                  </a:lnTo>
                  <a:lnTo>
                    <a:pt x="4602" y="2385"/>
                  </a:lnTo>
                  <a:lnTo>
                    <a:pt x="1" y="5999"/>
                  </a:lnTo>
                  <a:lnTo>
                    <a:pt x="50258" y="5999"/>
                  </a:lnTo>
                  <a:lnTo>
                    <a:pt x="47874" y="2646"/>
                  </a:lnTo>
                  <a:lnTo>
                    <a:pt x="47632" y="2329"/>
                  </a:lnTo>
                  <a:lnTo>
                    <a:pt x="47390" y="2049"/>
                  </a:lnTo>
                  <a:lnTo>
                    <a:pt x="47129" y="1789"/>
                  </a:lnTo>
                  <a:lnTo>
                    <a:pt x="46868" y="1528"/>
                  </a:lnTo>
                  <a:lnTo>
                    <a:pt x="46589" y="1304"/>
                  </a:lnTo>
                  <a:lnTo>
                    <a:pt x="46291" y="1081"/>
                  </a:lnTo>
                  <a:lnTo>
                    <a:pt x="45993" y="895"/>
                  </a:lnTo>
                  <a:lnTo>
                    <a:pt x="45676" y="727"/>
                  </a:lnTo>
                  <a:lnTo>
                    <a:pt x="45359" y="559"/>
                  </a:lnTo>
                  <a:lnTo>
                    <a:pt x="45043" y="429"/>
                  </a:lnTo>
                  <a:lnTo>
                    <a:pt x="44707" y="298"/>
                  </a:lnTo>
                  <a:lnTo>
                    <a:pt x="44372" y="205"/>
                  </a:lnTo>
                  <a:lnTo>
                    <a:pt x="44037" y="131"/>
                  </a:lnTo>
                  <a:lnTo>
                    <a:pt x="43683" y="56"/>
                  </a:lnTo>
                  <a:lnTo>
                    <a:pt x="43347" y="19"/>
                  </a:lnTo>
                  <a:lnTo>
                    <a:pt x="42994" y="0"/>
                  </a:lnTo>
                  <a:lnTo>
                    <a:pt x="42304" y="0"/>
                  </a:lnTo>
                  <a:lnTo>
                    <a:pt x="41950" y="38"/>
                  </a:lnTo>
                  <a:lnTo>
                    <a:pt x="41615" y="94"/>
                  </a:lnTo>
                  <a:lnTo>
                    <a:pt x="41280" y="168"/>
                  </a:lnTo>
                  <a:lnTo>
                    <a:pt x="40944" y="243"/>
                  </a:lnTo>
                  <a:lnTo>
                    <a:pt x="40609" y="354"/>
                  </a:lnTo>
                  <a:lnTo>
                    <a:pt x="40274" y="485"/>
                  </a:lnTo>
                  <a:lnTo>
                    <a:pt x="39957" y="634"/>
                  </a:lnTo>
                  <a:lnTo>
                    <a:pt x="39641" y="783"/>
                  </a:lnTo>
                  <a:lnTo>
                    <a:pt x="39342" y="969"/>
                  </a:lnTo>
                  <a:lnTo>
                    <a:pt x="39044" y="1174"/>
                  </a:lnTo>
                  <a:lnTo>
                    <a:pt x="38746" y="1398"/>
                  </a:lnTo>
                  <a:lnTo>
                    <a:pt x="38467" y="1640"/>
                  </a:lnTo>
                  <a:lnTo>
                    <a:pt x="38206" y="1900"/>
                  </a:lnTo>
                  <a:lnTo>
                    <a:pt x="37945" y="2180"/>
                  </a:lnTo>
                  <a:lnTo>
                    <a:pt x="37740" y="1994"/>
                  </a:lnTo>
                  <a:lnTo>
                    <a:pt x="37498" y="1826"/>
                  </a:lnTo>
                  <a:lnTo>
                    <a:pt x="37275" y="1677"/>
                  </a:lnTo>
                  <a:lnTo>
                    <a:pt x="37033" y="1547"/>
                  </a:lnTo>
                  <a:lnTo>
                    <a:pt x="36790" y="1416"/>
                  </a:lnTo>
                  <a:lnTo>
                    <a:pt x="36548" y="1286"/>
                  </a:lnTo>
                  <a:lnTo>
                    <a:pt x="36288" y="1174"/>
                  </a:lnTo>
                  <a:lnTo>
                    <a:pt x="36045" y="1081"/>
                  </a:lnTo>
                  <a:lnTo>
                    <a:pt x="35785" y="1006"/>
                  </a:lnTo>
                  <a:lnTo>
                    <a:pt x="35524" y="932"/>
                  </a:lnTo>
                  <a:lnTo>
                    <a:pt x="35263" y="857"/>
                  </a:lnTo>
                  <a:lnTo>
                    <a:pt x="35002" y="820"/>
                  </a:lnTo>
                  <a:lnTo>
                    <a:pt x="34723" y="764"/>
                  </a:lnTo>
                  <a:lnTo>
                    <a:pt x="34462" y="746"/>
                  </a:lnTo>
                  <a:lnTo>
                    <a:pt x="34201" y="727"/>
                  </a:lnTo>
                  <a:lnTo>
                    <a:pt x="33661" y="727"/>
                  </a:lnTo>
                  <a:lnTo>
                    <a:pt x="33400" y="746"/>
                  </a:lnTo>
                  <a:lnTo>
                    <a:pt x="33121" y="764"/>
                  </a:lnTo>
                  <a:lnTo>
                    <a:pt x="32860" y="820"/>
                  </a:lnTo>
                  <a:lnTo>
                    <a:pt x="32599" y="857"/>
                  </a:lnTo>
                  <a:lnTo>
                    <a:pt x="32338" y="932"/>
                  </a:lnTo>
                  <a:lnTo>
                    <a:pt x="32078" y="1006"/>
                  </a:lnTo>
                  <a:lnTo>
                    <a:pt x="31817" y="1081"/>
                  </a:lnTo>
                  <a:lnTo>
                    <a:pt x="31556" y="1174"/>
                  </a:lnTo>
                  <a:lnTo>
                    <a:pt x="31314" y="1286"/>
                  </a:lnTo>
                  <a:lnTo>
                    <a:pt x="31072" y="1416"/>
                  </a:lnTo>
                  <a:lnTo>
                    <a:pt x="30830" y="1547"/>
                  </a:lnTo>
                  <a:lnTo>
                    <a:pt x="30587" y="1677"/>
                  </a:lnTo>
                  <a:lnTo>
                    <a:pt x="30345" y="1826"/>
                  </a:lnTo>
                  <a:lnTo>
                    <a:pt x="30122" y="1994"/>
                  </a:lnTo>
                  <a:lnTo>
                    <a:pt x="29898" y="2180"/>
                  </a:lnTo>
                  <a:lnTo>
                    <a:pt x="29675" y="1919"/>
                  </a:lnTo>
                  <a:lnTo>
                    <a:pt x="29433" y="1677"/>
                  </a:lnTo>
                  <a:lnTo>
                    <a:pt x="29190" y="1472"/>
                  </a:lnTo>
                  <a:lnTo>
                    <a:pt x="28930" y="1248"/>
                  </a:lnTo>
                  <a:lnTo>
                    <a:pt x="28669" y="1062"/>
                  </a:lnTo>
                  <a:lnTo>
                    <a:pt x="28389" y="895"/>
                  </a:lnTo>
                  <a:lnTo>
                    <a:pt x="28110" y="727"/>
                  </a:lnTo>
                  <a:lnTo>
                    <a:pt x="27831" y="597"/>
                  </a:lnTo>
                  <a:lnTo>
                    <a:pt x="27532" y="466"/>
                  </a:lnTo>
                  <a:lnTo>
                    <a:pt x="27234" y="354"/>
                  </a:lnTo>
                  <a:lnTo>
                    <a:pt x="26936" y="261"/>
                  </a:lnTo>
                  <a:lnTo>
                    <a:pt x="26638" y="168"/>
                  </a:lnTo>
                  <a:lnTo>
                    <a:pt x="26322" y="112"/>
                  </a:lnTo>
                  <a:lnTo>
                    <a:pt x="26005" y="56"/>
                  </a:lnTo>
                  <a:lnTo>
                    <a:pt x="25707" y="19"/>
                  </a:lnTo>
                  <a:lnTo>
                    <a:pt x="25390" y="0"/>
                  </a:lnTo>
                  <a:lnTo>
                    <a:pt x="24757" y="0"/>
                  </a:lnTo>
                  <a:lnTo>
                    <a:pt x="24440" y="38"/>
                  </a:lnTo>
                  <a:lnTo>
                    <a:pt x="24124" y="75"/>
                  </a:lnTo>
                  <a:lnTo>
                    <a:pt x="23826" y="131"/>
                  </a:lnTo>
                  <a:lnTo>
                    <a:pt x="23509" y="205"/>
                  </a:lnTo>
                  <a:lnTo>
                    <a:pt x="23211" y="280"/>
                  </a:lnTo>
                  <a:lnTo>
                    <a:pt x="22913" y="392"/>
                  </a:lnTo>
                  <a:lnTo>
                    <a:pt x="22615" y="503"/>
                  </a:lnTo>
                  <a:lnTo>
                    <a:pt x="22335" y="652"/>
                  </a:lnTo>
                  <a:lnTo>
                    <a:pt x="22037" y="801"/>
                  </a:lnTo>
                  <a:lnTo>
                    <a:pt x="21758" y="950"/>
                  </a:lnTo>
                  <a:lnTo>
                    <a:pt x="21497" y="1137"/>
                  </a:lnTo>
                  <a:lnTo>
                    <a:pt x="21236" y="1342"/>
                  </a:lnTo>
                  <a:lnTo>
                    <a:pt x="20976" y="1547"/>
                  </a:lnTo>
                  <a:lnTo>
                    <a:pt x="20733" y="1770"/>
                  </a:lnTo>
                  <a:lnTo>
                    <a:pt x="20473" y="1528"/>
                  </a:lnTo>
                  <a:lnTo>
                    <a:pt x="20212" y="1304"/>
                  </a:lnTo>
                  <a:lnTo>
                    <a:pt x="19932" y="1099"/>
                  </a:lnTo>
                  <a:lnTo>
                    <a:pt x="19634" y="913"/>
                  </a:lnTo>
                  <a:lnTo>
                    <a:pt x="19355" y="746"/>
                  </a:lnTo>
                  <a:lnTo>
                    <a:pt x="19038" y="597"/>
                  </a:lnTo>
                  <a:lnTo>
                    <a:pt x="18740" y="466"/>
                  </a:lnTo>
                  <a:lnTo>
                    <a:pt x="18423" y="336"/>
                  </a:lnTo>
                  <a:lnTo>
                    <a:pt x="18107" y="243"/>
                  </a:lnTo>
                  <a:lnTo>
                    <a:pt x="17790" y="149"/>
                  </a:lnTo>
                  <a:lnTo>
                    <a:pt x="17455" y="94"/>
                  </a:lnTo>
                  <a:lnTo>
                    <a:pt x="17138" y="38"/>
                  </a:lnTo>
                  <a:lnTo>
                    <a:pt x="16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33;p41">
              <a:extLst>
                <a:ext uri="{FF2B5EF4-FFF2-40B4-BE49-F238E27FC236}">
                  <a16:creationId xmlns:a16="http://schemas.microsoft.com/office/drawing/2014/main" id="{0D0F2134-27A7-48D8-8EAF-CF01A57898E3}"/>
                </a:ext>
              </a:extLst>
            </p:cNvPr>
            <p:cNvSpPr/>
            <p:nvPr/>
          </p:nvSpPr>
          <p:spPr>
            <a:xfrm>
              <a:off x="3181775" y="4641325"/>
              <a:ext cx="1256450" cy="54500"/>
            </a:xfrm>
            <a:custGeom>
              <a:avLst/>
              <a:gdLst/>
              <a:ahLst/>
              <a:cxnLst/>
              <a:rect l="l" t="t" r="r" b="b"/>
              <a:pathLst>
                <a:path w="50258" h="2180" extrusionOk="0">
                  <a:moveTo>
                    <a:pt x="0" y="1"/>
                  </a:moveTo>
                  <a:lnTo>
                    <a:pt x="0" y="2180"/>
                  </a:lnTo>
                  <a:lnTo>
                    <a:pt x="50258" y="2180"/>
                  </a:lnTo>
                  <a:lnTo>
                    <a:pt x="502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34;p41">
              <a:extLst>
                <a:ext uri="{FF2B5EF4-FFF2-40B4-BE49-F238E27FC236}">
                  <a16:creationId xmlns:a16="http://schemas.microsoft.com/office/drawing/2014/main" id="{D17613C2-E967-4398-BEAC-FD960EA6D438}"/>
                </a:ext>
              </a:extLst>
            </p:cNvPr>
            <p:cNvSpPr/>
            <p:nvPr/>
          </p:nvSpPr>
          <p:spPr>
            <a:xfrm>
              <a:off x="3097475" y="2905675"/>
              <a:ext cx="317175" cy="215175"/>
            </a:xfrm>
            <a:custGeom>
              <a:avLst/>
              <a:gdLst/>
              <a:ahLst/>
              <a:cxnLst/>
              <a:rect l="l" t="t" r="r" b="b"/>
              <a:pathLst>
                <a:path w="12687" h="8607" extrusionOk="0">
                  <a:moveTo>
                    <a:pt x="4415" y="1"/>
                  </a:moveTo>
                  <a:lnTo>
                    <a:pt x="3838" y="20"/>
                  </a:lnTo>
                  <a:lnTo>
                    <a:pt x="3614" y="38"/>
                  </a:lnTo>
                  <a:lnTo>
                    <a:pt x="3372" y="75"/>
                  </a:lnTo>
                  <a:lnTo>
                    <a:pt x="3167" y="131"/>
                  </a:lnTo>
                  <a:lnTo>
                    <a:pt x="2944" y="187"/>
                  </a:lnTo>
                  <a:lnTo>
                    <a:pt x="2534" y="318"/>
                  </a:lnTo>
                  <a:lnTo>
                    <a:pt x="2161" y="485"/>
                  </a:lnTo>
                  <a:lnTo>
                    <a:pt x="1826" y="690"/>
                  </a:lnTo>
                  <a:lnTo>
                    <a:pt x="1509" y="914"/>
                  </a:lnTo>
                  <a:lnTo>
                    <a:pt x="1230" y="1175"/>
                  </a:lnTo>
                  <a:lnTo>
                    <a:pt x="969" y="1473"/>
                  </a:lnTo>
                  <a:lnTo>
                    <a:pt x="746" y="1771"/>
                  </a:lnTo>
                  <a:lnTo>
                    <a:pt x="541" y="2106"/>
                  </a:lnTo>
                  <a:lnTo>
                    <a:pt x="392" y="2441"/>
                  </a:lnTo>
                  <a:lnTo>
                    <a:pt x="243" y="2795"/>
                  </a:lnTo>
                  <a:lnTo>
                    <a:pt x="150" y="3168"/>
                  </a:lnTo>
                  <a:lnTo>
                    <a:pt x="75" y="3540"/>
                  </a:lnTo>
                  <a:lnTo>
                    <a:pt x="19" y="3913"/>
                  </a:lnTo>
                  <a:lnTo>
                    <a:pt x="1" y="4304"/>
                  </a:lnTo>
                  <a:lnTo>
                    <a:pt x="19" y="4677"/>
                  </a:lnTo>
                  <a:lnTo>
                    <a:pt x="75" y="5068"/>
                  </a:lnTo>
                  <a:lnTo>
                    <a:pt x="150" y="5440"/>
                  </a:lnTo>
                  <a:lnTo>
                    <a:pt x="243" y="5794"/>
                  </a:lnTo>
                  <a:lnTo>
                    <a:pt x="392" y="6167"/>
                  </a:lnTo>
                  <a:lnTo>
                    <a:pt x="541" y="6502"/>
                  </a:lnTo>
                  <a:lnTo>
                    <a:pt x="746" y="6819"/>
                  </a:lnTo>
                  <a:lnTo>
                    <a:pt x="969" y="7135"/>
                  </a:lnTo>
                  <a:lnTo>
                    <a:pt x="1230" y="7415"/>
                  </a:lnTo>
                  <a:lnTo>
                    <a:pt x="1509" y="7676"/>
                  </a:lnTo>
                  <a:lnTo>
                    <a:pt x="1826" y="7918"/>
                  </a:lnTo>
                  <a:lnTo>
                    <a:pt x="2161" y="8123"/>
                  </a:lnTo>
                  <a:lnTo>
                    <a:pt x="2534" y="8290"/>
                  </a:lnTo>
                  <a:lnTo>
                    <a:pt x="2944" y="8421"/>
                  </a:lnTo>
                  <a:lnTo>
                    <a:pt x="3167" y="8477"/>
                  </a:lnTo>
                  <a:lnTo>
                    <a:pt x="3372" y="8514"/>
                  </a:lnTo>
                  <a:lnTo>
                    <a:pt x="3614" y="8551"/>
                  </a:lnTo>
                  <a:lnTo>
                    <a:pt x="3838" y="8570"/>
                  </a:lnTo>
                  <a:lnTo>
                    <a:pt x="4415" y="8607"/>
                  </a:lnTo>
                  <a:lnTo>
                    <a:pt x="4844" y="8588"/>
                  </a:lnTo>
                  <a:lnTo>
                    <a:pt x="5254" y="8551"/>
                  </a:lnTo>
                  <a:lnTo>
                    <a:pt x="5682" y="8495"/>
                  </a:lnTo>
                  <a:lnTo>
                    <a:pt x="6073" y="8421"/>
                  </a:lnTo>
                  <a:lnTo>
                    <a:pt x="6483" y="8309"/>
                  </a:lnTo>
                  <a:lnTo>
                    <a:pt x="6874" y="8197"/>
                  </a:lnTo>
                  <a:lnTo>
                    <a:pt x="7265" y="8067"/>
                  </a:lnTo>
                  <a:lnTo>
                    <a:pt x="7638" y="7936"/>
                  </a:lnTo>
                  <a:lnTo>
                    <a:pt x="8010" y="7769"/>
                  </a:lnTo>
                  <a:lnTo>
                    <a:pt x="8364" y="7601"/>
                  </a:lnTo>
                  <a:lnTo>
                    <a:pt x="8700" y="7433"/>
                  </a:lnTo>
                  <a:lnTo>
                    <a:pt x="9035" y="7247"/>
                  </a:lnTo>
                  <a:lnTo>
                    <a:pt x="9687" y="6856"/>
                  </a:lnTo>
                  <a:lnTo>
                    <a:pt x="10264" y="6446"/>
                  </a:lnTo>
                  <a:lnTo>
                    <a:pt x="10805" y="6055"/>
                  </a:lnTo>
                  <a:lnTo>
                    <a:pt x="11270" y="5664"/>
                  </a:lnTo>
                  <a:lnTo>
                    <a:pt x="11699" y="5291"/>
                  </a:lnTo>
                  <a:lnTo>
                    <a:pt x="12034" y="4975"/>
                  </a:lnTo>
                  <a:lnTo>
                    <a:pt x="12518" y="4490"/>
                  </a:lnTo>
                  <a:lnTo>
                    <a:pt x="12686" y="4304"/>
                  </a:lnTo>
                  <a:lnTo>
                    <a:pt x="12518" y="4118"/>
                  </a:lnTo>
                  <a:lnTo>
                    <a:pt x="12034" y="3633"/>
                  </a:lnTo>
                  <a:lnTo>
                    <a:pt x="11699" y="3298"/>
                  </a:lnTo>
                  <a:lnTo>
                    <a:pt x="11270" y="2944"/>
                  </a:lnTo>
                  <a:lnTo>
                    <a:pt x="10805" y="2553"/>
                  </a:lnTo>
                  <a:lnTo>
                    <a:pt x="10264" y="2143"/>
                  </a:lnTo>
                  <a:lnTo>
                    <a:pt x="9687" y="1752"/>
                  </a:lnTo>
                  <a:lnTo>
                    <a:pt x="9035" y="1361"/>
                  </a:lnTo>
                  <a:lnTo>
                    <a:pt x="8700" y="1175"/>
                  </a:lnTo>
                  <a:lnTo>
                    <a:pt x="8364" y="988"/>
                  </a:lnTo>
                  <a:lnTo>
                    <a:pt x="8010" y="821"/>
                  </a:lnTo>
                  <a:lnTo>
                    <a:pt x="7638" y="672"/>
                  </a:lnTo>
                  <a:lnTo>
                    <a:pt x="7265" y="523"/>
                  </a:lnTo>
                  <a:lnTo>
                    <a:pt x="6874" y="392"/>
                  </a:lnTo>
                  <a:lnTo>
                    <a:pt x="6483" y="280"/>
                  </a:lnTo>
                  <a:lnTo>
                    <a:pt x="6073" y="187"/>
                  </a:lnTo>
                  <a:lnTo>
                    <a:pt x="5682" y="113"/>
                  </a:lnTo>
                  <a:lnTo>
                    <a:pt x="5254" y="57"/>
                  </a:lnTo>
                  <a:lnTo>
                    <a:pt x="4844" y="20"/>
                  </a:lnTo>
                  <a:lnTo>
                    <a:pt x="44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" name="Google Shape;1635;p41">
              <a:extLst>
                <a:ext uri="{FF2B5EF4-FFF2-40B4-BE49-F238E27FC236}">
                  <a16:creationId xmlns:a16="http://schemas.microsoft.com/office/drawing/2014/main" id="{5C0158FD-CEA8-4AB2-9E31-BC3ECE76DD0C}"/>
                </a:ext>
              </a:extLst>
            </p:cNvPr>
            <p:cNvGrpSpPr/>
            <p:nvPr/>
          </p:nvGrpSpPr>
          <p:grpSpPr>
            <a:xfrm>
              <a:off x="3187350" y="2624400"/>
              <a:ext cx="1095350" cy="1868400"/>
              <a:chOff x="3187350" y="2624400"/>
              <a:chExt cx="1095350" cy="1868400"/>
            </a:xfrm>
          </p:grpSpPr>
          <p:sp>
            <p:nvSpPr>
              <p:cNvPr id="25" name="Google Shape;1636;p41">
                <a:extLst>
                  <a:ext uri="{FF2B5EF4-FFF2-40B4-BE49-F238E27FC236}">
                    <a16:creationId xmlns:a16="http://schemas.microsoft.com/office/drawing/2014/main" id="{443F635C-D4DA-469B-987B-BD805F64112D}"/>
                  </a:ext>
                </a:extLst>
              </p:cNvPr>
              <p:cNvSpPr/>
              <p:nvPr/>
            </p:nvSpPr>
            <p:spPr>
              <a:xfrm>
                <a:off x="3369900" y="2857725"/>
                <a:ext cx="778675" cy="1635075"/>
              </a:xfrm>
              <a:custGeom>
                <a:avLst/>
                <a:gdLst/>
                <a:ahLst/>
                <a:cxnLst/>
                <a:rect l="l" t="t" r="r" b="b"/>
                <a:pathLst>
                  <a:path w="31147" h="65403" extrusionOk="0">
                    <a:moveTo>
                      <a:pt x="3000" y="0"/>
                    </a:moveTo>
                    <a:lnTo>
                      <a:pt x="2050" y="950"/>
                    </a:lnTo>
                    <a:lnTo>
                      <a:pt x="6651" y="5551"/>
                    </a:lnTo>
                    <a:lnTo>
                      <a:pt x="1" y="5551"/>
                    </a:lnTo>
                    <a:lnTo>
                      <a:pt x="1" y="6893"/>
                    </a:lnTo>
                    <a:lnTo>
                      <a:pt x="7992" y="6893"/>
                    </a:lnTo>
                    <a:lnTo>
                      <a:pt x="16766" y="15666"/>
                    </a:lnTo>
                    <a:lnTo>
                      <a:pt x="16766" y="22447"/>
                    </a:lnTo>
                    <a:lnTo>
                      <a:pt x="10786" y="16467"/>
                    </a:lnTo>
                    <a:lnTo>
                      <a:pt x="9836" y="17417"/>
                    </a:lnTo>
                    <a:lnTo>
                      <a:pt x="16766" y="24347"/>
                    </a:lnTo>
                    <a:lnTo>
                      <a:pt x="16766" y="35933"/>
                    </a:lnTo>
                    <a:lnTo>
                      <a:pt x="6930" y="26098"/>
                    </a:lnTo>
                    <a:lnTo>
                      <a:pt x="5980" y="27029"/>
                    </a:lnTo>
                    <a:lnTo>
                      <a:pt x="16766" y="37815"/>
                    </a:lnTo>
                    <a:lnTo>
                      <a:pt x="16766" y="65402"/>
                    </a:lnTo>
                    <a:lnTo>
                      <a:pt x="18107" y="65402"/>
                    </a:lnTo>
                    <a:lnTo>
                      <a:pt x="18107" y="33959"/>
                    </a:lnTo>
                    <a:lnTo>
                      <a:pt x="27533" y="24533"/>
                    </a:lnTo>
                    <a:lnTo>
                      <a:pt x="26583" y="23583"/>
                    </a:lnTo>
                    <a:lnTo>
                      <a:pt x="18107" y="32059"/>
                    </a:lnTo>
                    <a:lnTo>
                      <a:pt x="18107" y="19988"/>
                    </a:lnTo>
                    <a:lnTo>
                      <a:pt x="31146" y="6967"/>
                    </a:lnTo>
                    <a:lnTo>
                      <a:pt x="30196" y="6017"/>
                    </a:lnTo>
                    <a:lnTo>
                      <a:pt x="25763" y="10432"/>
                    </a:lnTo>
                    <a:lnTo>
                      <a:pt x="25763" y="2925"/>
                    </a:lnTo>
                    <a:lnTo>
                      <a:pt x="24422" y="2925"/>
                    </a:lnTo>
                    <a:lnTo>
                      <a:pt x="24422" y="11773"/>
                    </a:lnTo>
                    <a:lnTo>
                      <a:pt x="18107" y="18106"/>
                    </a:lnTo>
                    <a:lnTo>
                      <a:pt x="18107" y="2925"/>
                    </a:lnTo>
                    <a:lnTo>
                      <a:pt x="16766" y="2925"/>
                    </a:lnTo>
                    <a:lnTo>
                      <a:pt x="16766" y="13766"/>
                    </a:lnTo>
                    <a:lnTo>
                      <a:pt x="30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37;p41">
                <a:extLst>
                  <a:ext uri="{FF2B5EF4-FFF2-40B4-BE49-F238E27FC236}">
                    <a16:creationId xmlns:a16="http://schemas.microsoft.com/office/drawing/2014/main" id="{98571402-123B-48F1-BE31-01B361E7A4A0}"/>
                  </a:ext>
                </a:extLst>
              </p:cNvPr>
              <p:cNvSpPr/>
              <p:nvPr/>
            </p:nvSpPr>
            <p:spPr>
              <a:xfrm>
                <a:off x="3805800" y="3828700"/>
                <a:ext cx="258475" cy="258000"/>
              </a:xfrm>
              <a:custGeom>
                <a:avLst/>
                <a:gdLst/>
                <a:ahLst/>
                <a:cxnLst/>
                <a:rect l="l" t="t" r="r" b="b"/>
                <a:pathLst>
                  <a:path w="10339" h="10320" extrusionOk="0">
                    <a:moveTo>
                      <a:pt x="5924" y="0"/>
                    </a:moveTo>
                    <a:lnTo>
                      <a:pt x="5533" y="19"/>
                    </a:lnTo>
                    <a:lnTo>
                      <a:pt x="5142" y="75"/>
                    </a:lnTo>
                    <a:lnTo>
                      <a:pt x="4769" y="168"/>
                    </a:lnTo>
                    <a:lnTo>
                      <a:pt x="4378" y="317"/>
                    </a:lnTo>
                    <a:lnTo>
                      <a:pt x="3987" y="503"/>
                    </a:lnTo>
                    <a:lnTo>
                      <a:pt x="3800" y="615"/>
                    </a:lnTo>
                    <a:lnTo>
                      <a:pt x="3614" y="745"/>
                    </a:lnTo>
                    <a:lnTo>
                      <a:pt x="3428" y="876"/>
                    </a:lnTo>
                    <a:lnTo>
                      <a:pt x="3242" y="1025"/>
                    </a:lnTo>
                    <a:lnTo>
                      <a:pt x="2832" y="1416"/>
                    </a:lnTo>
                    <a:lnTo>
                      <a:pt x="2534" y="1733"/>
                    </a:lnTo>
                    <a:lnTo>
                      <a:pt x="2273" y="2049"/>
                    </a:lnTo>
                    <a:lnTo>
                      <a:pt x="2012" y="2385"/>
                    </a:lnTo>
                    <a:lnTo>
                      <a:pt x="1789" y="2720"/>
                    </a:lnTo>
                    <a:lnTo>
                      <a:pt x="1565" y="3074"/>
                    </a:lnTo>
                    <a:lnTo>
                      <a:pt x="1379" y="3428"/>
                    </a:lnTo>
                    <a:lnTo>
                      <a:pt x="1193" y="3800"/>
                    </a:lnTo>
                    <a:lnTo>
                      <a:pt x="1025" y="4173"/>
                    </a:lnTo>
                    <a:lnTo>
                      <a:pt x="876" y="4545"/>
                    </a:lnTo>
                    <a:lnTo>
                      <a:pt x="745" y="4918"/>
                    </a:lnTo>
                    <a:lnTo>
                      <a:pt x="634" y="5272"/>
                    </a:lnTo>
                    <a:lnTo>
                      <a:pt x="522" y="5644"/>
                    </a:lnTo>
                    <a:lnTo>
                      <a:pt x="336" y="6371"/>
                    </a:lnTo>
                    <a:lnTo>
                      <a:pt x="205" y="7079"/>
                    </a:lnTo>
                    <a:lnTo>
                      <a:pt x="112" y="7731"/>
                    </a:lnTo>
                    <a:lnTo>
                      <a:pt x="56" y="8345"/>
                    </a:lnTo>
                    <a:lnTo>
                      <a:pt x="19" y="8904"/>
                    </a:lnTo>
                    <a:lnTo>
                      <a:pt x="0" y="9370"/>
                    </a:lnTo>
                    <a:lnTo>
                      <a:pt x="0" y="10059"/>
                    </a:lnTo>
                    <a:lnTo>
                      <a:pt x="19" y="10301"/>
                    </a:lnTo>
                    <a:lnTo>
                      <a:pt x="261" y="10320"/>
                    </a:lnTo>
                    <a:lnTo>
                      <a:pt x="950" y="10320"/>
                    </a:lnTo>
                    <a:lnTo>
                      <a:pt x="1435" y="10301"/>
                    </a:lnTo>
                    <a:lnTo>
                      <a:pt x="1975" y="10264"/>
                    </a:lnTo>
                    <a:lnTo>
                      <a:pt x="2590" y="10208"/>
                    </a:lnTo>
                    <a:lnTo>
                      <a:pt x="3260" y="10115"/>
                    </a:lnTo>
                    <a:lnTo>
                      <a:pt x="3949" y="9985"/>
                    </a:lnTo>
                    <a:lnTo>
                      <a:pt x="4676" y="9798"/>
                    </a:lnTo>
                    <a:lnTo>
                      <a:pt x="5048" y="9705"/>
                    </a:lnTo>
                    <a:lnTo>
                      <a:pt x="5421" y="9575"/>
                    </a:lnTo>
                    <a:lnTo>
                      <a:pt x="5794" y="9444"/>
                    </a:lnTo>
                    <a:lnTo>
                      <a:pt x="6166" y="9295"/>
                    </a:lnTo>
                    <a:lnTo>
                      <a:pt x="6520" y="9128"/>
                    </a:lnTo>
                    <a:lnTo>
                      <a:pt x="6893" y="8960"/>
                    </a:lnTo>
                    <a:lnTo>
                      <a:pt x="7247" y="8755"/>
                    </a:lnTo>
                    <a:lnTo>
                      <a:pt x="7600" y="8550"/>
                    </a:lnTo>
                    <a:lnTo>
                      <a:pt x="7954" y="8308"/>
                    </a:lnTo>
                    <a:lnTo>
                      <a:pt x="8290" y="8066"/>
                    </a:lnTo>
                    <a:lnTo>
                      <a:pt x="8606" y="7787"/>
                    </a:lnTo>
                    <a:lnTo>
                      <a:pt x="8904" y="7489"/>
                    </a:lnTo>
                    <a:lnTo>
                      <a:pt x="9296" y="7079"/>
                    </a:lnTo>
                    <a:lnTo>
                      <a:pt x="9445" y="6892"/>
                    </a:lnTo>
                    <a:lnTo>
                      <a:pt x="9594" y="6706"/>
                    </a:lnTo>
                    <a:lnTo>
                      <a:pt x="9705" y="6520"/>
                    </a:lnTo>
                    <a:lnTo>
                      <a:pt x="9817" y="6334"/>
                    </a:lnTo>
                    <a:lnTo>
                      <a:pt x="10022" y="5942"/>
                    </a:lnTo>
                    <a:lnTo>
                      <a:pt x="10152" y="5570"/>
                    </a:lnTo>
                    <a:lnTo>
                      <a:pt x="10264" y="5179"/>
                    </a:lnTo>
                    <a:lnTo>
                      <a:pt x="10320" y="4787"/>
                    </a:lnTo>
                    <a:lnTo>
                      <a:pt x="10339" y="4396"/>
                    </a:lnTo>
                    <a:lnTo>
                      <a:pt x="10302" y="4024"/>
                    </a:lnTo>
                    <a:lnTo>
                      <a:pt x="10246" y="3651"/>
                    </a:lnTo>
                    <a:lnTo>
                      <a:pt x="10152" y="3279"/>
                    </a:lnTo>
                    <a:lnTo>
                      <a:pt x="10041" y="2925"/>
                    </a:lnTo>
                    <a:lnTo>
                      <a:pt x="9873" y="2571"/>
                    </a:lnTo>
                    <a:lnTo>
                      <a:pt x="9687" y="2235"/>
                    </a:lnTo>
                    <a:lnTo>
                      <a:pt x="9482" y="1919"/>
                    </a:lnTo>
                    <a:lnTo>
                      <a:pt x="9240" y="1621"/>
                    </a:lnTo>
                    <a:lnTo>
                      <a:pt x="8979" y="1341"/>
                    </a:lnTo>
                    <a:lnTo>
                      <a:pt x="8700" y="1081"/>
                    </a:lnTo>
                    <a:lnTo>
                      <a:pt x="8401" y="838"/>
                    </a:lnTo>
                    <a:lnTo>
                      <a:pt x="8085" y="634"/>
                    </a:lnTo>
                    <a:lnTo>
                      <a:pt x="7750" y="447"/>
                    </a:lnTo>
                    <a:lnTo>
                      <a:pt x="7414" y="298"/>
                    </a:lnTo>
                    <a:lnTo>
                      <a:pt x="7042" y="168"/>
                    </a:lnTo>
                    <a:lnTo>
                      <a:pt x="6688" y="75"/>
                    </a:lnTo>
                    <a:lnTo>
                      <a:pt x="6297" y="19"/>
                    </a:lnTo>
                    <a:lnTo>
                      <a:pt x="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38;p41">
                <a:extLst>
                  <a:ext uri="{FF2B5EF4-FFF2-40B4-BE49-F238E27FC236}">
                    <a16:creationId xmlns:a16="http://schemas.microsoft.com/office/drawing/2014/main" id="{61526BE8-CF66-42AB-A485-5AC2874EC47E}"/>
                  </a:ext>
                </a:extLst>
              </p:cNvPr>
              <p:cNvSpPr/>
              <p:nvPr/>
            </p:nvSpPr>
            <p:spPr>
              <a:xfrm>
                <a:off x="3548275" y="3828700"/>
                <a:ext cx="258475" cy="258000"/>
              </a:xfrm>
              <a:custGeom>
                <a:avLst/>
                <a:gdLst/>
                <a:ahLst/>
                <a:cxnLst/>
                <a:rect l="l" t="t" r="r" b="b"/>
                <a:pathLst>
                  <a:path w="10339" h="10320" extrusionOk="0">
                    <a:moveTo>
                      <a:pt x="4415" y="0"/>
                    </a:moveTo>
                    <a:lnTo>
                      <a:pt x="4024" y="19"/>
                    </a:lnTo>
                    <a:lnTo>
                      <a:pt x="3651" y="75"/>
                    </a:lnTo>
                    <a:lnTo>
                      <a:pt x="3279" y="168"/>
                    </a:lnTo>
                    <a:lnTo>
                      <a:pt x="2925" y="298"/>
                    </a:lnTo>
                    <a:lnTo>
                      <a:pt x="2589" y="447"/>
                    </a:lnTo>
                    <a:lnTo>
                      <a:pt x="2254" y="634"/>
                    </a:lnTo>
                    <a:lnTo>
                      <a:pt x="1937" y="838"/>
                    </a:lnTo>
                    <a:lnTo>
                      <a:pt x="1639" y="1081"/>
                    </a:lnTo>
                    <a:lnTo>
                      <a:pt x="1360" y="1341"/>
                    </a:lnTo>
                    <a:lnTo>
                      <a:pt x="1099" y="1621"/>
                    </a:lnTo>
                    <a:lnTo>
                      <a:pt x="857" y="1919"/>
                    </a:lnTo>
                    <a:lnTo>
                      <a:pt x="652" y="2235"/>
                    </a:lnTo>
                    <a:lnTo>
                      <a:pt x="466" y="2571"/>
                    </a:lnTo>
                    <a:lnTo>
                      <a:pt x="298" y="2925"/>
                    </a:lnTo>
                    <a:lnTo>
                      <a:pt x="186" y="3279"/>
                    </a:lnTo>
                    <a:lnTo>
                      <a:pt x="93" y="3651"/>
                    </a:lnTo>
                    <a:lnTo>
                      <a:pt x="19" y="4024"/>
                    </a:lnTo>
                    <a:lnTo>
                      <a:pt x="0" y="4396"/>
                    </a:lnTo>
                    <a:lnTo>
                      <a:pt x="19" y="4787"/>
                    </a:lnTo>
                    <a:lnTo>
                      <a:pt x="75" y="5179"/>
                    </a:lnTo>
                    <a:lnTo>
                      <a:pt x="186" y="5570"/>
                    </a:lnTo>
                    <a:lnTo>
                      <a:pt x="317" y="5942"/>
                    </a:lnTo>
                    <a:lnTo>
                      <a:pt x="522" y="6334"/>
                    </a:lnTo>
                    <a:lnTo>
                      <a:pt x="634" y="6520"/>
                    </a:lnTo>
                    <a:lnTo>
                      <a:pt x="745" y="6706"/>
                    </a:lnTo>
                    <a:lnTo>
                      <a:pt x="894" y="6892"/>
                    </a:lnTo>
                    <a:lnTo>
                      <a:pt x="1043" y="7079"/>
                    </a:lnTo>
                    <a:lnTo>
                      <a:pt x="1416" y="7489"/>
                    </a:lnTo>
                    <a:lnTo>
                      <a:pt x="1733" y="7787"/>
                    </a:lnTo>
                    <a:lnTo>
                      <a:pt x="2049" y="8066"/>
                    </a:lnTo>
                    <a:lnTo>
                      <a:pt x="2385" y="8308"/>
                    </a:lnTo>
                    <a:lnTo>
                      <a:pt x="2738" y="8550"/>
                    </a:lnTo>
                    <a:lnTo>
                      <a:pt x="3092" y="8755"/>
                    </a:lnTo>
                    <a:lnTo>
                      <a:pt x="3446" y="8960"/>
                    </a:lnTo>
                    <a:lnTo>
                      <a:pt x="3800" y="9128"/>
                    </a:lnTo>
                    <a:lnTo>
                      <a:pt x="4173" y="9295"/>
                    </a:lnTo>
                    <a:lnTo>
                      <a:pt x="4545" y="9444"/>
                    </a:lnTo>
                    <a:lnTo>
                      <a:pt x="4918" y="9575"/>
                    </a:lnTo>
                    <a:lnTo>
                      <a:pt x="5290" y="9705"/>
                    </a:lnTo>
                    <a:lnTo>
                      <a:pt x="5663" y="9798"/>
                    </a:lnTo>
                    <a:lnTo>
                      <a:pt x="6390" y="9985"/>
                    </a:lnTo>
                    <a:lnTo>
                      <a:pt x="7079" y="10115"/>
                    </a:lnTo>
                    <a:lnTo>
                      <a:pt x="7749" y="10208"/>
                    </a:lnTo>
                    <a:lnTo>
                      <a:pt x="8364" y="10264"/>
                    </a:lnTo>
                    <a:lnTo>
                      <a:pt x="8904" y="10301"/>
                    </a:lnTo>
                    <a:lnTo>
                      <a:pt x="9389" y="10320"/>
                    </a:lnTo>
                    <a:lnTo>
                      <a:pt x="10078" y="10320"/>
                    </a:lnTo>
                    <a:lnTo>
                      <a:pt x="10320" y="10301"/>
                    </a:lnTo>
                    <a:lnTo>
                      <a:pt x="10339" y="10059"/>
                    </a:lnTo>
                    <a:lnTo>
                      <a:pt x="10339" y="9370"/>
                    </a:lnTo>
                    <a:lnTo>
                      <a:pt x="10320" y="8904"/>
                    </a:lnTo>
                    <a:lnTo>
                      <a:pt x="10283" y="8345"/>
                    </a:lnTo>
                    <a:lnTo>
                      <a:pt x="10227" y="7731"/>
                    </a:lnTo>
                    <a:lnTo>
                      <a:pt x="10115" y="7079"/>
                    </a:lnTo>
                    <a:lnTo>
                      <a:pt x="9985" y="6371"/>
                    </a:lnTo>
                    <a:lnTo>
                      <a:pt x="9817" y="5644"/>
                    </a:lnTo>
                    <a:lnTo>
                      <a:pt x="9705" y="5272"/>
                    </a:lnTo>
                    <a:lnTo>
                      <a:pt x="9594" y="4918"/>
                    </a:lnTo>
                    <a:lnTo>
                      <a:pt x="9463" y="4545"/>
                    </a:lnTo>
                    <a:lnTo>
                      <a:pt x="9314" y="4173"/>
                    </a:lnTo>
                    <a:lnTo>
                      <a:pt x="9146" y="3800"/>
                    </a:lnTo>
                    <a:lnTo>
                      <a:pt x="8960" y="3428"/>
                    </a:lnTo>
                    <a:lnTo>
                      <a:pt x="8774" y="3074"/>
                    </a:lnTo>
                    <a:lnTo>
                      <a:pt x="8550" y="2720"/>
                    </a:lnTo>
                    <a:lnTo>
                      <a:pt x="8327" y="2385"/>
                    </a:lnTo>
                    <a:lnTo>
                      <a:pt x="8066" y="2049"/>
                    </a:lnTo>
                    <a:lnTo>
                      <a:pt x="7805" y="1733"/>
                    </a:lnTo>
                    <a:lnTo>
                      <a:pt x="7507" y="1416"/>
                    </a:lnTo>
                    <a:lnTo>
                      <a:pt x="7097" y="1025"/>
                    </a:lnTo>
                    <a:lnTo>
                      <a:pt x="6911" y="876"/>
                    </a:lnTo>
                    <a:lnTo>
                      <a:pt x="6725" y="745"/>
                    </a:lnTo>
                    <a:lnTo>
                      <a:pt x="6539" y="615"/>
                    </a:lnTo>
                    <a:lnTo>
                      <a:pt x="6334" y="503"/>
                    </a:lnTo>
                    <a:lnTo>
                      <a:pt x="5961" y="317"/>
                    </a:lnTo>
                    <a:lnTo>
                      <a:pt x="5570" y="168"/>
                    </a:lnTo>
                    <a:lnTo>
                      <a:pt x="5179" y="75"/>
                    </a:lnTo>
                    <a:lnTo>
                      <a:pt x="4806" y="19"/>
                    </a:ln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39;p41">
                <a:extLst>
                  <a:ext uri="{FF2B5EF4-FFF2-40B4-BE49-F238E27FC236}">
                    <a16:creationId xmlns:a16="http://schemas.microsoft.com/office/drawing/2014/main" id="{08E2A3B0-D096-4F35-8B68-49F637AE676C}"/>
                  </a:ext>
                </a:extLst>
              </p:cNvPr>
              <p:cNvSpPr/>
              <p:nvPr/>
            </p:nvSpPr>
            <p:spPr>
              <a:xfrm>
                <a:off x="4024200" y="3220500"/>
                <a:ext cx="258500" cy="258475"/>
              </a:xfrm>
              <a:custGeom>
                <a:avLst/>
                <a:gdLst/>
                <a:ahLst/>
                <a:cxnLst/>
                <a:rect l="l" t="t" r="r" b="b"/>
                <a:pathLst>
                  <a:path w="10340" h="10339" extrusionOk="0">
                    <a:moveTo>
                      <a:pt x="5924" y="0"/>
                    </a:moveTo>
                    <a:lnTo>
                      <a:pt x="5552" y="19"/>
                    </a:lnTo>
                    <a:lnTo>
                      <a:pt x="5161" y="75"/>
                    </a:lnTo>
                    <a:lnTo>
                      <a:pt x="4769" y="187"/>
                    </a:lnTo>
                    <a:lnTo>
                      <a:pt x="4378" y="317"/>
                    </a:lnTo>
                    <a:lnTo>
                      <a:pt x="4006" y="503"/>
                    </a:lnTo>
                    <a:lnTo>
                      <a:pt x="3801" y="615"/>
                    </a:lnTo>
                    <a:lnTo>
                      <a:pt x="3615" y="745"/>
                    </a:lnTo>
                    <a:lnTo>
                      <a:pt x="3428" y="894"/>
                    </a:lnTo>
                    <a:lnTo>
                      <a:pt x="3261" y="1043"/>
                    </a:lnTo>
                    <a:lnTo>
                      <a:pt x="2832" y="1416"/>
                    </a:lnTo>
                    <a:lnTo>
                      <a:pt x="2553" y="1733"/>
                    </a:lnTo>
                    <a:lnTo>
                      <a:pt x="2273" y="2049"/>
                    </a:lnTo>
                    <a:lnTo>
                      <a:pt x="2013" y="2385"/>
                    </a:lnTo>
                    <a:lnTo>
                      <a:pt x="1789" y="2739"/>
                    </a:lnTo>
                    <a:lnTo>
                      <a:pt x="1566" y="3093"/>
                    </a:lnTo>
                    <a:lnTo>
                      <a:pt x="1379" y="3446"/>
                    </a:lnTo>
                    <a:lnTo>
                      <a:pt x="1193" y="3800"/>
                    </a:lnTo>
                    <a:lnTo>
                      <a:pt x="1025" y="4173"/>
                    </a:lnTo>
                    <a:lnTo>
                      <a:pt x="876" y="4545"/>
                    </a:lnTo>
                    <a:lnTo>
                      <a:pt x="746" y="4918"/>
                    </a:lnTo>
                    <a:lnTo>
                      <a:pt x="634" y="5291"/>
                    </a:lnTo>
                    <a:lnTo>
                      <a:pt x="522" y="5663"/>
                    </a:lnTo>
                    <a:lnTo>
                      <a:pt x="355" y="6390"/>
                    </a:lnTo>
                    <a:lnTo>
                      <a:pt x="224" y="7079"/>
                    </a:lnTo>
                    <a:lnTo>
                      <a:pt x="131" y="7749"/>
                    </a:lnTo>
                    <a:lnTo>
                      <a:pt x="57" y="8364"/>
                    </a:lnTo>
                    <a:lnTo>
                      <a:pt x="19" y="8904"/>
                    </a:lnTo>
                    <a:lnTo>
                      <a:pt x="1" y="9389"/>
                    </a:lnTo>
                    <a:lnTo>
                      <a:pt x="19" y="10059"/>
                    </a:lnTo>
                    <a:lnTo>
                      <a:pt x="19" y="10320"/>
                    </a:lnTo>
                    <a:lnTo>
                      <a:pt x="280" y="10320"/>
                    </a:lnTo>
                    <a:lnTo>
                      <a:pt x="951" y="10339"/>
                    </a:lnTo>
                    <a:lnTo>
                      <a:pt x="1435" y="10320"/>
                    </a:lnTo>
                    <a:lnTo>
                      <a:pt x="1975" y="10283"/>
                    </a:lnTo>
                    <a:lnTo>
                      <a:pt x="2590" y="10208"/>
                    </a:lnTo>
                    <a:lnTo>
                      <a:pt x="3261" y="10115"/>
                    </a:lnTo>
                    <a:lnTo>
                      <a:pt x="3950" y="9985"/>
                    </a:lnTo>
                    <a:lnTo>
                      <a:pt x="4676" y="9817"/>
                    </a:lnTo>
                    <a:lnTo>
                      <a:pt x="5049" y="9705"/>
                    </a:lnTo>
                    <a:lnTo>
                      <a:pt x="5421" y="9594"/>
                    </a:lnTo>
                    <a:lnTo>
                      <a:pt x="5794" y="9463"/>
                    </a:lnTo>
                    <a:lnTo>
                      <a:pt x="6167" y="9314"/>
                    </a:lnTo>
                    <a:lnTo>
                      <a:pt x="6539" y="9147"/>
                    </a:lnTo>
                    <a:lnTo>
                      <a:pt x="6893" y="8960"/>
                    </a:lnTo>
                    <a:lnTo>
                      <a:pt x="7247" y="8774"/>
                    </a:lnTo>
                    <a:lnTo>
                      <a:pt x="7601" y="8550"/>
                    </a:lnTo>
                    <a:lnTo>
                      <a:pt x="7955" y="8327"/>
                    </a:lnTo>
                    <a:lnTo>
                      <a:pt x="8290" y="8066"/>
                    </a:lnTo>
                    <a:lnTo>
                      <a:pt x="8607" y="7787"/>
                    </a:lnTo>
                    <a:lnTo>
                      <a:pt x="8923" y="7507"/>
                    </a:lnTo>
                    <a:lnTo>
                      <a:pt x="9296" y="7079"/>
                    </a:lnTo>
                    <a:lnTo>
                      <a:pt x="9445" y="6911"/>
                    </a:lnTo>
                    <a:lnTo>
                      <a:pt x="9594" y="6725"/>
                    </a:lnTo>
                    <a:lnTo>
                      <a:pt x="9724" y="6539"/>
                    </a:lnTo>
                    <a:lnTo>
                      <a:pt x="9836" y="6334"/>
                    </a:lnTo>
                    <a:lnTo>
                      <a:pt x="10023" y="5961"/>
                    </a:lnTo>
                    <a:lnTo>
                      <a:pt x="10153" y="5570"/>
                    </a:lnTo>
                    <a:lnTo>
                      <a:pt x="10265" y="5179"/>
                    </a:lnTo>
                    <a:lnTo>
                      <a:pt x="10321" y="4788"/>
                    </a:lnTo>
                    <a:lnTo>
                      <a:pt x="10339" y="4415"/>
                    </a:lnTo>
                    <a:lnTo>
                      <a:pt x="10321" y="4024"/>
                    </a:lnTo>
                    <a:lnTo>
                      <a:pt x="10265" y="3651"/>
                    </a:lnTo>
                    <a:lnTo>
                      <a:pt x="10172" y="3279"/>
                    </a:lnTo>
                    <a:lnTo>
                      <a:pt x="10041" y="2925"/>
                    </a:lnTo>
                    <a:lnTo>
                      <a:pt x="9874" y="2590"/>
                    </a:lnTo>
                    <a:lnTo>
                      <a:pt x="9706" y="2254"/>
                    </a:lnTo>
                    <a:lnTo>
                      <a:pt x="9482" y="1938"/>
                    </a:lnTo>
                    <a:lnTo>
                      <a:pt x="9259" y="1621"/>
                    </a:lnTo>
                    <a:lnTo>
                      <a:pt x="8998" y="1342"/>
                    </a:lnTo>
                    <a:lnTo>
                      <a:pt x="8700" y="1081"/>
                    </a:lnTo>
                    <a:lnTo>
                      <a:pt x="8402" y="857"/>
                    </a:lnTo>
                    <a:lnTo>
                      <a:pt x="8085" y="634"/>
                    </a:lnTo>
                    <a:lnTo>
                      <a:pt x="7750" y="447"/>
                    </a:lnTo>
                    <a:lnTo>
                      <a:pt x="7415" y="298"/>
                    </a:lnTo>
                    <a:lnTo>
                      <a:pt x="7061" y="168"/>
                    </a:lnTo>
                    <a:lnTo>
                      <a:pt x="6688" y="75"/>
                    </a:lnTo>
                    <a:lnTo>
                      <a:pt x="6316" y="19"/>
                    </a:lnTo>
                    <a:lnTo>
                      <a:pt x="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40;p41">
                <a:extLst>
                  <a:ext uri="{FF2B5EF4-FFF2-40B4-BE49-F238E27FC236}">
                    <a16:creationId xmlns:a16="http://schemas.microsoft.com/office/drawing/2014/main" id="{933D4278-BB1A-4AA0-9C1C-889E4656BADC}"/>
                  </a:ext>
                </a:extLst>
              </p:cNvPr>
              <p:cNvSpPr/>
              <p:nvPr/>
            </p:nvSpPr>
            <p:spPr>
              <a:xfrm>
                <a:off x="3698225" y="2662125"/>
                <a:ext cx="215175" cy="317175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12687" extrusionOk="0">
                    <a:moveTo>
                      <a:pt x="4303" y="1"/>
                    </a:moveTo>
                    <a:lnTo>
                      <a:pt x="3912" y="19"/>
                    </a:lnTo>
                    <a:lnTo>
                      <a:pt x="3540" y="57"/>
                    </a:lnTo>
                    <a:lnTo>
                      <a:pt x="3167" y="131"/>
                    </a:lnTo>
                    <a:lnTo>
                      <a:pt x="2795" y="243"/>
                    </a:lnTo>
                    <a:lnTo>
                      <a:pt x="2441" y="373"/>
                    </a:lnTo>
                    <a:lnTo>
                      <a:pt x="2105" y="541"/>
                    </a:lnTo>
                    <a:lnTo>
                      <a:pt x="1770" y="746"/>
                    </a:lnTo>
                    <a:lnTo>
                      <a:pt x="1472" y="969"/>
                    </a:lnTo>
                    <a:lnTo>
                      <a:pt x="1193" y="1211"/>
                    </a:lnTo>
                    <a:lnTo>
                      <a:pt x="932" y="1510"/>
                    </a:lnTo>
                    <a:lnTo>
                      <a:pt x="690" y="1826"/>
                    </a:lnTo>
                    <a:lnTo>
                      <a:pt x="485" y="2161"/>
                    </a:lnTo>
                    <a:lnTo>
                      <a:pt x="317" y="2534"/>
                    </a:lnTo>
                    <a:lnTo>
                      <a:pt x="187" y="2944"/>
                    </a:lnTo>
                    <a:lnTo>
                      <a:pt x="131" y="3149"/>
                    </a:lnTo>
                    <a:lnTo>
                      <a:pt x="75" y="3372"/>
                    </a:lnTo>
                    <a:lnTo>
                      <a:pt x="56" y="3596"/>
                    </a:lnTo>
                    <a:lnTo>
                      <a:pt x="19" y="3838"/>
                    </a:lnTo>
                    <a:lnTo>
                      <a:pt x="0" y="4415"/>
                    </a:lnTo>
                    <a:lnTo>
                      <a:pt x="19" y="4825"/>
                    </a:lnTo>
                    <a:lnTo>
                      <a:pt x="56" y="5254"/>
                    </a:lnTo>
                    <a:lnTo>
                      <a:pt x="112" y="5664"/>
                    </a:lnTo>
                    <a:lnTo>
                      <a:pt x="187" y="6073"/>
                    </a:lnTo>
                    <a:lnTo>
                      <a:pt x="280" y="6483"/>
                    </a:lnTo>
                    <a:lnTo>
                      <a:pt x="392" y="6874"/>
                    </a:lnTo>
                    <a:lnTo>
                      <a:pt x="522" y="7247"/>
                    </a:lnTo>
                    <a:lnTo>
                      <a:pt x="671" y="7638"/>
                    </a:lnTo>
                    <a:lnTo>
                      <a:pt x="839" y="7992"/>
                    </a:lnTo>
                    <a:lnTo>
                      <a:pt x="1006" y="8346"/>
                    </a:lnTo>
                    <a:lnTo>
                      <a:pt x="1174" y="8700"/>
                    </a:lnTo>
                    <a:lnTo>
                      <a:pt x="1360" y="9035"/>
                    </a:lnTo>
                    <a:lnTo>
                      <a:pt x="1751" y="9668"/>
                    </a:lnTo>
                    <a:lnTo>
                      <a:pt x="2161" y="10265"/>
                    </a:lnTo>
                    <a:lnTo>
                      <a:pt x="2552" y="10805"/>
                    </a:lnTo>
                    <a:lnTo>
                      <a:pt x="2944" y="11270"/>
                    </a:lnTo>
                    <a:lnTo>
                      <a:pt x="3297" y="11680"/>
                    </a:lnTo>
                    <a:lnTo>
                      <a:pt x="3633" y="12034"/>
                    </a:lnTo>
                    <a:lnTo>
                      <a:pt x="4117" y="12519"/>
                    </a:lnTo>
                    <a:lnTo>
                      <a:pt x="4303" y="12686"/>
                    </a:lnTo>
                    <a:lnTo>
                      <a:pt x="4490" y="12519"/>
                    </a:lnTo>
                    <a:lnTo>
                      <a:pt x="4974" y="12034"/>
                    </a:lnTo>
                    <a:lnTo>
                      <a:pt x="5309" y="11680"/>
                    </a:lnTo>
                    <a:lnTo>
                      <a:pt x="5663" y="11270"/>
                    </a:lnTo>
                    <a:lnTo>
                      <a:pt x="6054" y="10805"/>
                    </a:lnTo>
                    <a:lnTo>
                      <a:pt x="6446" y="10265"/>
                    </a:lnTo>
                    <a:lnTo>
                      <a:pt x="6855" y="9668"/>
                    </a:lnTo>
                    <a:lnTo>
                      <a:pt x="7247" y="9035"/>
                    </a:lnTo>
                    <a:lnTo>
                      <a:pt x="7433" y="8700"/>
                    </a:lnTo>
                    <a:lnTo>
                      <a:pt x="7600" y="8346"/>
                    </a:lnTo>
                    <a:lnTo>
                      <a:pt x="7768" y="7992"/>
                    </a:lnTo>
                    <a:lnTo>
                      <a:pt x="7936" y="7638"/>
                    </a:lnTo>
                    <a:lnTo>
                      <a:pt x="8085" y="7247"/>
                    </a:lnTo>
                    <a:lnTo>
                      <a:pt x="8215" y="6874"/>
                    </a:lnTo>
                    <a:lnTo>
                      <a:pt x="8327" y="6483"/>
                    </a:lnTo>
                    <a:lnTo>
                      <a:pt x="8420" y="6073"/>
                    </a:lnTo>
                    <a:lnTo>
                      <a:pt x="8495" y="5664"/>
                    </a:lnTo>
                    <a:lnTo>
                      <a:pt x="8550" y="5254"/>
                    </a:lnTo>
                    <a:lnTo>
                      <a:pt x="8588" y="4825"/>
                    </a:lnTo>
                    <a:lnTo>
                      <a:pt x="8606" y="4415"/>
                    </a:lnTo>
                    <a:lnTo>
                      <a:pt x="8588" y="3838"/>
                    </a:lnTo>
                    <a:lnTo>
                      <a:pt x="8550" y="3596"/>
                    </a:lnTo>
                    <a:lnTo>
                      <a:pt x="8532" y="3372"/>
                    </a:lnTo>
                    <a:lnTo>
                      <a:pt x="8476" y="3149"/>
                    </a:lnTo>
                    <a:lnTo>
                      <a:pt x="8420" y="2944"/>
                    </a:lnTo>
                    <a:lnTo>
                      <a:pt x="8290" y="2534"/>
                    </a:lnTo>
                    <a:lnTo>
                      <a:pt x="8122" y="2161"/>
                    </a:lnTo>
                    <a:lnTo>
                      <a:pt x="7917" y="1826"/>
                    </a:lnTo>
                    <a:lnTo>
                      <a:pt x="7675" y="1510"/>
                    </a:lnTo>
                    <a:lnTo>
                      <a:pt x="7414" y="1211"/>
                    </a:lnTo>
                    <a:lnTo>
                      <a:pt x="7135" y="969"/>
                    </a:lnTo>
                    <a:lnTo>
                      <a:pt x="6837" y="746"/>
                    </a:lnTo>
                    <a:lnTo>
                      <a:pt x="6501" y="541"/>
                    </a:lnTo>
                    <a:lnTo>
                      <a:pt x="6166" y="373"/>
                    </a:lnTo>
                    <a:lnTo>
                      <a:pt x="5812" y="243"/>
                    </a:lnTo>
                    <a:lnTo>
                      <a:pt x="5440" y="131"/>
                    </a:lnTo>
                    <a:lnTo>
                      <a:pt x="5067" y="57"/>
                    </a:lnTo>
                    <a:lnTo>
                      <a:pt x="4695" y="19"/>
                    </a:lnTo>
                    <a:lnTo>
                      <a:pt x="43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41;p41">
                <a:extLst>
                  <a:ext uri="{FF2B5EF4-FFF2-40B4-BE49-F238E27FC236}">
                    <a16:creationId xmlns:a16="http://schemas.microsoft.com/office/drawing/2014/main" id="{B0AC9C54-ADB7-46B7-AE90-B1D2DB56617D}"/>
                  </a:ext>
                </a:extLst>
              </p:cNvPr>
              <p:cNvSpPr/>
              <p:nvPr/>
            </p:nvSpPr>
            <p:spPr>
              <a:xfrm>
                <a:off x="3300050" y="3291750"/>
                <a:ext cx="258025" cy="258475"/>
              </a:xfrm>
              <a:custGeom>
                <a:avLst/>
                <a:gdLst/>
                <a:ahLst/>
                <a:cxnLst/>
                <a:rect l="l" t="t" r="r" b="b"/>
                <a:pathLst>
                  <a:path w="10321" h="10339" extrusionOk="0">
                    <a:moveTo>
                      <a:pt x="4397" y="0"/>
                    </a:moveTo>
                    <a:lnTo>
                      <a:pt x="4024" y="19"/>
                    </a:lnTo>
                    <a:lnTo>
                      <a:pt x="3652" y="75"/>
                    </a:lnTo>
                    <a:lnTo>
                      <a:pt x="3279" y="168"/>
                    </a:lnTo>
                    <a:lnTo>
                      <a:pt x="2925" y="298"/>
                    </a:lnTo>
                    <a:lnTo>
                      <a:pt x="2571" y="447"/>
                    </a:lnTo>
                    <a:lnTo>
                      <a:pt x="2236" y="634"/>
                    </a:lnTo>
                    <a:lnTo>
                      <a:pt x="1919" y="857"/>
                    </a:lnTo>
                    <a:lnTo>
                      <a:pt x="1621" y="1081"/>
                    </a:lnTo>
                    <a:lnTo>
                      <a:pt x="1342" y="1342"/>
                    </a:lnTo>
                    <a:lnTo>
                      <a:pt x="1081" y="1621"/>
                    </a:lnTo>
                    <a:lnTo>
                      <a:pt x="839" y="1919"/>
                    </a:lnTo>
                    <a:lnTo>
                      <a:pt x="634" y="2254"/>
                    </a:lnTo>
                    <a:lnTo>
                      <a:pt x="448" y="2571"/>
                    </a:lnTo>
                    <a:lnTo>
                      <a:pt x="299" y="2925"/>
                    </a:lnTo>
                    <a:lnTo>
                      <a:pt x="168" y="3279"/>
                    </a:lnTo>
                    <a:lnTo>
                      <a:pt x="75" y="3651"/>
                    </a:lnTo>
                    <a:lnTo>
                      <a:pt x="19" y="4024"/>
                    </a:lnTo>
                    <a:lnTo>
                      <a:pt x="1" y="4415"/>
                    </a:lnTo>
                    <a:lnTo>
                      <a:pt x="19" y="4788"/>
                    </a:lnTo>
                    <a:lnTo>
                      <a:pt x="75" y="5179"/>
                    </a:lnTo>
                    <a:lnTo>
                      <a:pt x="168" y="5570"/>
                    </a:lnTo>
                    <a:lnTo>
                      <a:pt x="317" y="5961"/>
                    </a:lnTo>
                    <a:lnTo>
                      <a:pt x="504" y="6334"/>
                    </a:lnTo>
                    <a:lnTo>
                      <a:pt x="615" y="6520"/>
                    </a:lnTo>
                    <a:lnTo>
                      <a:pt x="746" y="6706"/>
                    </a:lnTo>
                    <a:lnTo>
                      <a:pt x="876" y="6893"/>
                    </a:lnTo>
                    <a:lnTo>
                      <a:pt x="1025" y="7079"/>
                    </a:lnTo>
                    <a:lnTo>
                      <a:pt x="1416" y="7507"/>
                    </a:lnTo>
                    <a:lnTo>
                      <a:pt x="1714" y="7787"/>
                    </a:lnTo>
                    <a:lnTo>
                      <a:pt x="2050" y="8066"/>
                    </a:lnTo>
                    <a:lnTo>
                      <a:pt x="2385" y="8308"/>
                    </a:lnTo>
                    <a:lnTo>
                      <a:pt x="2720" y="8551"/>
                    </a:lnTo>
                    <a:lnTo>
                      <a:pt x="3074" y="8755"/>
                    </a:lnTo>
                    <a:lnTo>
                      <a:pt x="3428" y="8960"/>
                    </a:lnTo>
                    <a:lnTo>
                      <a:pt x="3801" y="9147"/>
                    </a:lnTo>
                    <a:lnTo>
                      <a:pt x="4173" y="9296"/>
                    </a:lnTo>
                    <a:lnTo>
                      <a:pt x="4527" y="9445"/>
                    </a:lnTo>
                    <a:lnTo>
                      <a:pt x="4900" y="9594"/>
                    </a:lnTo>
                    <a:lnTo>
                      <a:pt x="5272" y="9705"/>
                    </a:lnTo>
                    <a:lnTo>
                      <a:pt x="5645" y="9817"/>
                    </a:lnTo>
                    <a:lnTo>
                      <a:pt x="6371" y="9985"/>
                    </a:lnTo>
                    <a:lnTo>
                      <a:pt x="7079" y="10115"/>
                    </a:lnTo>
                    <a:lnTo>
                      <a:pt x="7731" y="10208"/>
                    </a:lnTo>
                    <a:lnTo>
                      <a:pt x="8346" y="10283"/>
                    </a:lnTo>
                    <a:lnTo>
                      <a:pt x="8886" y="10320"/>
                    </a:lnTo>
                    <a:lnTo>
                      <a:pt x="9370" y="10339"/>
                    </a:lnTo>
                    <a:lnTo>
                      <a:pt x="10060" y="10320"/>
                    </a:lnTo>
                    <a:lnTo>
                      <a:pt x="10302" y="10320"/>
                    </a:lnTo>
                    <a:lnTo>
                      <a:pt x="10320" y="10059"/>
                    </a:lnTo>
                    <a:lnTo>
                      <a:pt x="10320" y="9389"/>
                    </a:lnTo>
                    <a:lnTo>
                      <a:pt x="10302" y="8904"/>
                    </a:lnTo>
                    <a:lnTo>
                      <a:pt x="10265" y="8346"/>
                    </a:lnTo>
                    <a:lnTo>
                      <a:pt x="10209" y="7750"/>
                    </a:lnTo>
                    <a:lnTo>
                      <a:pt x="10115" y="7079"/>
                    </a:lnTo>
                    <a:lnTo>
                      <a:pt x="9985" y="6371"/>
                    </a:lnTo>
                    <a:lnTo>
                      <a:pt x="9799" y="5663"/>
                    </a:lnTo>
                    <a:lnTo>
                      <a:pt x="9706" y="5291"/>
                    </a:lnTo>
                    <a:lnTo>
                      <a:pt x="9575" y="4918"/>
                    </a:lnTo>
                    <a:lnTo>
                      <a:pt x="9445" y="4546"/>
                    </a:lnTo>
                    <a:lnTo>
                      <a:pt x="9296" y="4173"/>
                    </a:lnTo>
                    <a:lnTo>
                      <a:pt x="9128" y="3800"/>
                    </a:lnTo>
                    <a:lnTo>
                      <a:pt x="8961" y="3447"/>
                    </a:lnTo>
                    <a:lnTo>
                      <a:pt x="8756" y="3074"/>
                    </a:lnTo>
                    <a:lnTo>
                      <a:pt x="8551" y="2739"/>
                    </a:lnTo>
                    <a:lnTo>
                      <a:pt x="8309" y="2385"/>
                    </a:lnTo>
                    <a:lnTo>
                      <a:pt x="8048" y="2049"/>
                    </a:lnTo>
                    <a:lnTo>
                      <a:pt x="7787" y="1733"/>
                    </a:lnTo>
                    <a:lnTo>
                      <a:pt x="7489" y="1416"/>
                    </a:lnTo>
                    <a:lnTo>
                      <a:pt x="7079" y="1025"/>
                    </a:lnTo>
                    <a:lnTo>
                      <a:pt x="6893" y="876"/>
                    </a:lnTo>
                    <a:lnTo>
                      <a:pt x="6707" y="745"/>
                    </a:lnTo>
                    <a:lnTo>
                      <a:pt x="6520" y="615"/>
                    </a:lnTo>
                    <a:lnTo>
                      <a:pt x="6334" y="503"/>
                    </a:lnTo>
                    <a:lnTo>
                      <a:pt x="5943" y="317"/>
                    </a:lnTo>
                    <a:lnTo>
                      <a:pt x="5570" y="168"/>
                    </a:lnTo>
                    <a:lnTo>
                      <a:pt x="5179" y="75"/>
                    </a:lnTo>
                    <a:lnTo>
                      <a:pt x="4788" y="19"/>
                    </a:lnTo>
                    <a:lnTo>
                      <a:pt x="43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42;p41">
                <a:extLst>
                  <a:ext uri="{FF2B5EF4-FFF2-40B4-BE49-F238E27FC236}">
                    <a16:creationId xmlns:a16="http://schemas.microsoft.com/office/drawing/2014/main" id="{F5601060-9205-410F-BF11-E1FB94834E79}"/>
                  </a:ext>
                </a:extLst>
              </p:cNvPr>
              <p:cNvSpPr/>
              <p:nvPr/>
            </p:nvSpPr>
            <p:spPr>
              <a:xfrm>
                <a:off x="3187350" y="2624400"/>
                <a:ext cx="258500" cy="258025"/>
              </a:xfrm>
              <a:custGeom>
                <a:avLst/>
                <a:gdLst/>
                <a:ahLst/>
                <a:cxnLst/>
                <a:rect l="l" t="t" r="r" b="b"/>
                <a:pathLst>
                  <a:path w="10340" h="10321" extrusionOk="0">
                    <a:moveTo>
                      <a:pt x="4415" y="1"/>
                    </a:moveTo>
                    <a:lnTo>
                      <a:pt x="4043" y="19"/>
                    </a:lnTo>
                    <a:lnTo>
                      <a:pt x="3652" y="75"/>
                    </a:lnTo>
                    <a:lnTo>
                      <a:pt x="3298" y="168"/>
                    </a:lnTo>
                    <a:lnTo>
                      <a:pt x="2925" y="299"/>
                    </a:lnTo>
                    <a:lnTo>
                      <a:pt x="2590" y="448"/>
                    </a:lnTo>
                    <a:lnTo>
                      <a:pt x="2255" y="634"/>
                    </a:lnTo>
                    <a:lnTo>
                      <a:pt x="1938" y="839"/>
                    </a:lnTo>
                    <a:lnTo>
                      <a:pt x="1640" y="1081"/>
                    </a:lnTo>
                    <a:lnTo>
                      <a:pt x="1361" y="1342"/>
                    </a:lnTo>
                    <a:lnTo>
                      <a:pt x="1100" y="1621"/>
                    </a:lnTo>
                    <a:lnTo>
                      <a:pt x="858" y="1919"/>
                    </a:lnTo>
                    <a:lnTo>
                      <a:pt x="653" y="2236"/>
                    </a:lnTo>
                    <a:lnTo>
                      <a:pt x="466" y="2571"/>
                    </a:lnTo>
                    <a:lnTo>
                      <a:pt x="299" y="2925"/>
                    </a:lnTo>
                    <a:lnTo>
                      <a:pt x="187" y="3279"/>
                    </a:lnTo>
                    <a:lnTo>
                      <a:pt x="94" y="3652"/>
                    </a:lnTo>
                    <a:lnTo>
                      <a:pt x="38" y="4024"/>
                    </a:lnTo>
                    <a:lnTo>
                      <a:pt x="1" y="4397"/>
                    </a:lnTo>
                    <a:lnTo>
                      <a:pt x="19" y="4788"/>
                    </a:lnTo>
                    <a:lnTo>
                      <a:pt x="75" y="5179"/>
                    </a:lnTo>
                    <a:lnTo>
                      <a:pt x="187" y="5571"/>
                    </a:lnTo>
                    <a:lnTo>
                      <a:pt x="317" y="5943"/>
                    </a:lnTo>
                    <a:lnTo>
                      <a:pt x="522" y="6334"/>
                    </a:lnTo>
                    <a:lnTo>
                      <a:pt x="634" y="6521"/>
                    </a:lnTo>
                    <a:lnTo>
                      <a:pt x="746" y="6707"/>
                    </a:lnTo>
                    <a:lnTo>
                      <a:pt x="895" y="6893"/>
                    </a:lnTo>
                    <a:lnTo>
                      <a:pt x="1044" y="7079"/>
                    </a:lnTo>
                    <a:lnTo>
                      <a:pt x="1435" y="7489"/>
                    </a:lnTo>
                    <a:lnTo>
                      <a:pt x="1733" y="7787"/>
                    </a:lnTo>
                    <a:lnTo>
                      <a:pt x="2068" y="8067"/>
                    </a:lnTo>
                    <a:lnTo>
                      <a:pt x="2385" y="8309"/>
                    </a:lnTo>
                    <a:lnTo>
                      <a:pt x="2739" y="8551"/>
                    </a:lnTo>
                    <a:lnTo>
                      <a:pt x="3093" y="8756"/>
                    </a:lnTo>
                    <a:lnTo>
                      <a:pt x="3447" y="8961"/>
                    </a:lnTo>
                    <a:lnTo>
                      <a:pt x="3819" y="9128"/>
                    </a:lnTo>
                    <a:lnTo>
                      <a:pt x="4173" y="9296"/>
                    </a:lnTo>
                    <a:lnTo>
                      <a:pt x="4546" y="9445"/>
                    </a:lnTo>
                    <a:lnTo>
                      <a:pt x="4918" y="9575"/>
                    </a:lnTo>
                    <a:lnTo>
                      <a:pt x="5291" y="9706"/>
                    </a:lnTo>
                    <a:lnTo>
                      <a:pt x="5664" y="9799"/>
                    </a:lnTo>
                    <a:lnTo>
                      <a:pt x="6390" y="9985"/>
                    </a:lnTo>
                    <a:lnTo>
                      <a:pt x="7079" y="10116"/>
                    </a:lnTo>
                    <a:lnTo>
                      <a:pt x="7750" y="10209"/>
                    </a:lnTo>
                    <a:lnTo>
                      <a:pt x="8365" y="10265"/>
                    </a:lnTo>
                    <a:lnTo>
                      <a:pt x="8905" y="10302"/>
                    </a:lnTo>
                    <a:lnTo>
                      <a:pt x="9389" y="10321"/>
                    </a:lnTo>
                    <a:lnTo>
                      <a:pt x="10078" y="10321"/>
                    </a:lnTo>
                    <a:lnTo>
                      <a:pt x="10320" y="10302"/>
                    </a:lnTo>
                    <a:lnTo>
                      <a:pt x="10339" y="10060"/>
                    </a:lnTo>
                    <a:lnTo>
                      <a:pt x="10339" y="9371"/>
                    </a:lnTo>
                    <a:lnTo>
                      <a:pt x="10320" y="8905"/>
                    </a:lnTo>
                    <a:lnTo>
                      <a:pt x="10283" y="8346"/>
                    </a:lnTo>
                    <a:lnTo>
                      <a:pt x="10227" y="7731"/>
                    </a:lnTo>
                    <a:lnTo>
                      <a:pt x="10134" y="7079"/>
                    </a:lnTo>
                    <a:lnTo>
                      <a:pt x="10004" y="6372"/>
                    </a:lnTo>
                    <a:lnTo>
                      <a:pt x="9818" y="5645"/>
                    </a:lnTo>
                    <a:lnTo>
                      <a:pt x="9706" y="5272"/>
                    </a:lnTo>
                    <a:lnTo>
                      <a:pt x="9594" y="4900"/>
                    </a:lnTo>
                    <a:lnTo>
                      <a:pt x="9464" y="4546"/>
                    </a:lnTo>
                    <a:lnTo>
                      <a:pt x="9315" y="4173"/>
                    </a:lnTo>
                    <a:lnTo>
                      <a:pt x="9147" y="3801"/>
                    </a:lnTo>
                    <a:lnTo>
                      <a:pt x="8961" y="3428"/>
                    </a:lnTo>
                    <a:lnTo>
                      <a:pt x="8774" y="3074"/>
                    </a:lnTo>
                    <a:lnTo>
                      <a:pt x="8551" y="2720"/>
                    </a:lnTo>
                    <a:lnTo>
                      <a:pt x="8327" y="2385"/>
                    </a:lnTo>
                    <a:lnTo>
                      <a:pt x="8067" y="2050"/>
                    </a:lnTo>
                    <a:lnTo>
                      <a:pt x="7806" y="1715"/>
                    </a:lnTo>
                    <a:lnTo>
                      <a:pt x="7508" y="1417"/>
                    </a:lnTo>
                    <a:lnTo>
                      <a:pt x="7098" y="1025"/>
                    </a:lnTo>
                    <a:lnTo>
                      <a:pt x="6912" y="876"/>
                    </a:lnTo>
                    <a:lnTo>
                      <a:pt x="6725" y="746"/>
                    </a:lnTo>
                    <a:lnTo>
                      <a:pt x="6539" y="616"/>
                    </a:lnTo>
                    <a:lnTo>
                      <a:pt x="6353" y="504"/>
                    </a:lnTo>
                    <a:lnTo>
                      <a:pt x="5962" y="317"/>
                    </a:lnTo>
                    <a:lnTo>
                      <a:pt x="5570" y="168"/>
                    </a:lnTo>
                    <a:lnTo>
                      <a:pt x="5198" y="75"/>
                    </a:lnTo>
                    <a:lnTo>
                      <a:pt x="4807" y="19"/>
                    </a:lnTo>
                    <a:lnTo>
                      <a:pt x="441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43;p41">
                <a:extLst>
                  <a:ext uri="{FF2B5EF4-FFF2-40B4-BE49-F238E27FC236}">
                    <a16:creationId xmlns:a16="http://schemas.microsoft.com/office/drawing/2014/main" id="{A58DF234-0B82-4CCC-9B0C-FFB97D197720}"/>
                  </a:ext>
                </a:extLst>
              </p:cNvPr>
              <p:cNvSpPr/>
              <p:nvPr/>
            </p:nvSpPr>
            <p:spPr>
              <a:xfrm>
                <a:off x="3501225" y="3159025"/>
                <a:ext cx="150450" cy="150450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6018" extrusionOk="0">
                    <a:moveTo>
                      <a:pt x="2571" y="0"/>
                    </a:moveTo>
                    <a:lnTo>
                      <a:pt x="2348" y="19"/>
                    </a:lnTo>
                    <a:lnTo>
                      <a:pt x="2124" y="56"/>
                    </a:lnTo>
                    <a:lnTo>
                      <a:pt x="1919" y="112"/>
                    </a:lnTo>
                    <a:lnTo>
                      <a:pt x="1715" y="187"/>
                    </a:lnTo>
                    <a:lnTo>
                      <a:pt x="1510" y="261"/>
                    </a:lnTo>
                    <a:lnTo>
                      <a:pt x="1323" y="373"/>
                    </a:lnTo>
                    <a:lnTo>
                      <a:pt x="1137" y="503"/>
                    </a:lnTo>
                    <a:lnTo>
                      <a:pt x="951" y="634"/>
                    </a:lnTo>
                    <a:lnTo>
                      <a:pt x="783" y="783"/>
                    </a:lnTo>
                    <a:lnTo>
                      <a:pt x="634" y="950"/>
                    </a:lnTo>
                    <a:lnTo>
                      <a:pt x="504" y="1118"/>
                    </a:lnTo>
                    <a:lnTo>
                      <a:pt x="373" y="1304"/>
                    </a:lnTo>
                    <a:lnTo>
                      <a:pt x="280" y="1509"/>
                    </a:lnTo>
                    <a:lnTo>
                      <a:pt x="187" y="1714"/>
                    </a:lnTo>
                    <a:lnTo>
                      <a:pt x="113" y="1919"/>
                    </a:lnTo>
                    <a:lnTo>
                      <a:pt x="57" y="2124"/>
                    </a:lnTo>
                    <a:lnTo>
                      <a:pt x="19" y="2348"/>
                    </a:lnTo>
                    <a:lnTo>
                      <a:pt x="1" y="2571"/>
                    </a:lnTo>
                    <a:lnTo>
                      <a:pt x="19" y="2795"/>
                    </a:lnTo>
                    <a:lnTo>
                      <a:pt x="57" y="3018"/>
                    </a:lnTo>
                    <a:lnTo>
                      <a:pt x="113" y="3242"/>
                    </a:lnTo>
                    <a:lnTo>
                      <a:pt x="187" y="3465"/>
                    </a:lnTo>
                    <a:lnTo>
                      <a:pt x="299" y="3689"/>
                    </a:lnTo>
                    <a:lnTo>
                      <a:pt x="448" y="3912"/>
                    </a:lnTo>
                    <a:lnTo>
                      <a:pt x="616" y="4136"/>
                    </a:lnTo>
                    <a:lnTo>
                      <a:pt x="839" y="4378"/>
                    </a:lnTo>
                    <a:lnTo>
                      <a:pt x="1007" y="4546"/>
                    </a:lnTo>
                    <a:lnTo>
                      <a:pt x="1193" y="4695"/>
                    </a:lnTo>
                    <a:lnTo>
                      <a:pt x="1398" y="4844"/>
                    </a:lnTo>
                    <a:lnTo>
                      <a:pt x="1603" y="4993"/>
                    </a:lnTo>
                    <a:lnTo>
                      <a:pt x="2013" y="5216"/>
                    </a:lnTo>
                    <a:lnTo>
                      <a:pt x="2441" y="5421"/>
                    </a:lnTo>
                    <a:lnTo>
                      <a:pt x="2869" y="5589"/>
                    </a:lnTo>
                    <a:lnTo>
                      <a:pt x="3298" y="5719"/>
                    </a:lnTo>
                    <a:lnTo>
                      <a:pt x="3726" y="5831"/>
                    </a:lnTo>
                    <a:lnTo>
                      <a:pt x="4136" y="5905"/>
                    </a:lnTo>
                    <a:lnTo>
                      <a:pt x="4509" y="5961"/>
                    </a:lnTo>
                    <a:lnTo>
                      <a:pt x="4881" y="5999"/>
                    </a:lnTo>
                    <a:lnTo>
                      <a:pt x="5477" y="6017"/>
                    </a:lnTo>
                    <a:lnTo>
                      <a:pt x="6018" y="6017"/>
                    </a:lnTo>
                    <a:lnTo>
                      <a:pt x="6018" y="5868"/>
                    </a:lnTo>
                    <a:lnTo>
                      <a:pt x="6018" y="5458"/>
                    </a:lnTo>
                    <a:lnTo>
                      <a:pt x="5999" y="4862"/>
                    </a:lnTo>
                    <a:lnTo>
                      <a:pt x="5962" y="4508"/>
                    </a:lnTo>
                    <a:lnTo>
                      <a:pt x="5906" y="4136"/>
                    </a:lnTo>
                    <a:lnTo>
                      <a:pt x="5831" y="3726"/>
                    </a:lnTo>
                    <a:lnTo>
                      <a:pt x="5720" y="3298"/>
                    </a:lnTo>
                    <a:lnTo>
                      <a:pt x="5589" y="2869"/>
                    </a:lnTo>
                    <a:lnTo>
                      <a:pt x="5421" y="2441"/>
                    </a:lnTo>
                    <a:lnTo>
                      <a:pt x="5235" y="2012"/>
                    </a:lnTo>
                    <a:lnTo>
                      <a:pt x="4993" y="1602"/>
                    </a:lnTo>
                    <a:lnTo>
                      <a:pt x="4844" y="1398"/>
                    </a:lnTo>
                    <a:lnTo>
                      <a:pt x="4695" y="1193"/>
                    </a:lnTo>
                    <a:lnTo>
                      <a:pt x="4546" y="1006"/>
                    </a:lnTo>
                    <a:lnTo>
                      <a:pt x="4378" y="839"/>
                    </a:lnTo>
                    <a:lnTo>
                      <a:pt x="4136" y="615"/>
                    </a:lnTo>
                    <a:lnTo>
                      <a:pt x="3913" y="448"/>
                    </a:lnTo>
                    <a:lnTo>
                      <a:pt x="3689" y="299"/>
                    </a:lnTo>
                    <a:lnTo>
                      <a:pt x="3484" y="187"/>
                    </a:lnTo>
                    <a:lnTo>
                      <a:pt x="3242" y="112"/>
                    </a:lnTo>
                    <a:lnTo>
                      <a:pt x="3018" y="56"/>
                    </a:lnTo>
                    <a:lnTo>
                      <a:pt x="2795" y="19"/>
                    </a:lnTo>
                    <a:lnTo>
                      <a:pt x="25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44;p41">
                <a:extLst>
                  <a:ext uri="{FF2B5EF4-FFF2-40B4-BE49-F238E27FC236}">
                    <a16:creationId xmlns:a16="http://schemas.microsoft.com/office/drawing/2014/main" id="{43F65949-7E52-41CA-8DD2-DA267DF3F96F}"/>
                  </a:ext>
                </a:extLst>
              </p:cNvPr>
              <p:cNvSpPr/>
              <p:nvPr/>
            </p:nvSpPr>
            <p:spPr>
              <a:xfrm>
                <a:off x="4115475" y="2891250"/>
                <a:ext cx="150450" cy="150450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6018" extrusionOk="0">
                    <a:moveTo>
                      <a:pt x="3447" y="1"/>
                    </a:moveTo>
                    <a:lnTo>
                      <a:pt x="3223" y="19"/>
                    </a:lnTo>
                    <a:lnTo>
                      <a:pt x="3000" y="56"/>
                    </a:lnTo>
                    <a:lnTo>
                      <a:pt x="2776" y="112"/>
                    </a:lnTo>
                    <a:lnTo>
                      <a:pt x="2534" y="187"/>
                    </a:lnTo>
                    <a:lnTo>
                      <a:pt x="2329" y="299"/>
                    </a:lnTo>
                    <a:lnTo>
                      <a:pt x="2106" y="448"/>
                    </a:lnTo>
                    <a:lnTo>
                      <a:pt x="1882" y="615"/>
                    </a:lnTo>
                    <a:lnTo>
                      <a:pt x="1640" y="839"/>
                    </a:lnTo>
                    <a:lnTo>
                      <a:pt x="1472" y="1006"/>
                    </a:lnTo>
                    <a:lnTo>
                      <a:pt x="1323" y="1193"/>
                    </a:lnTo>
                    <a:lnTo>
                      <a:pt x="1174" y="1398"/>
                    </a:lnTo>
                    <a:lnTo>
                      <a:pt x="1025" y="1603"/>
                    </a:lnTo>
                    <a:lnTo>
                      <a:pt x="802" y="2012"/>
                    </a:lnTo>
                    <a:lnTo>
                      <a:pt x="597" y="2441"/>
                    </a:lnTo>
                    <a:lnTo>
                      <a:pt x="429" y="2869"/>
                    </a:lnTo>
                    <a:lnTo>
                      <a:pt x="299" y="3298"/>
                    </a:lnTo>
                    <a:lnTo>
                      <a:pt x="187" y="3726"/>
                    </a:lnTo>
                    <a:lnTo>
                      <a:pt x="113" y="4136"/>
                    </a:lnTo>
                    <a:lnTo>
                      <a:pt x="57" y="4508"/>
                    </a:lnTo>
                    <a:lnTo>
                      <a:pt x="19" y="4862"/>
                    </a:lnTo>
                    <a:lnTo>
                      <a:pt x="1" y="5458"/>
                    </a:lnTo>
                    <a:lnTo>
                      <a:pt x="1" y="5868"/>
                    </a:lnTo>
                    <a:lnTo>
                      <a:pt x="1" y="6017"/>
                    </a:lnTo>
                    <a:lnTo>
                      <a:pt x="541" y="6017"/>
                    </a:lnTo>
                    <a:lnTo>
                      <a:pt x="1156" y="5999"/>
                    </a:lnTo>
                    <a:lnTo>
                      <a:pt x="1510" y="5961"/>
                    </a:lnTo>
                    <a:lnTo>
                      <a:pt x="1882" y="5906"/>
                    </a:lnTo>
                    <a:lnTo>
                      <a:pt x="2292" y="5831"/>
                    </a:lnTo>
                    <a:lnTo>
                      <a:pt x="2720" y="5719"/>
                    </a:lnTo>
                    <a:lnTo>
                      <a:pt x="3149" y="5589"/>
                    </a:lnTo>
                    <a:lnTo>
                      <a:pt x="3577" y="5421"/>
                    </a:lnTo>
                    <a:lnTo>
                      <a:pt x="4006" y="5216"/>
                    </a:lnTo>
                    <a:lnTo>
                      <a:pt x="4416" y="4993"/>
                    </a:lnTo>
                    <a:lnTo>
                      <a:pt x="4621" y="4844"/>
                    </a:lnTo>
                    <a:lnTo>
                      <a:pt x="4825" y="4695"/>
                    </a:lnTo>
                    <a:lnTo>
                      <a:pt x="5012" y="4546"/>
                    </a:lnTo>
                    <a:lnTo>
                      <a:pt x="5179" y="4378"/>
                    </a:lnTo>
                    <a:lnTo>
                      <a:pt x="5403" y="4136"/>
                    </a:lnTo>
                    <a:lnTo>
                      <a:pt x="5571" y="3912"/>
                    </a:lnTo>
                    <a:lnTo>
                      <a:pt x="5720" y="3689"/>
                    </a:lnTo>
                    <a:lnTo>
                      <a:pt x="5831" y="3465"/>
                    </a:lnTo>
                    <a:lnTo>
                      <a:pt x="5906" y="3242"/>
                    </a:lnTo>
                    <a:lnTo>
                      <a:pt x="5962" y="3018"/>
                    </a:lnTo>
                    <a:lnTo>
                      <a:pt x="5999" y="2795"/>
                    </a:lnTo>
                    <a:lnTo>
                      <a:pt x="6018" y="2571"/>
                    </a:lnTo>
                    <a:lnTo>
                      <a:pt x="5999" y="2348"/>
                    </a:lnTo>
                    <a:lnTo>
                      <a:pt x="5962" y="2124"/>
                    </a:lnTo>
                    <a:lnTo>
                      <a:pt x="5906" y="1919"/>
                    </a:lnTo>
                    <a:lnTo>
                      <a:pt x="5831" y="1714"/>
                    </a:lnTo>
                    <a:lnTo>
                      <a:pt x="5757" y="1509"/>
                    </a:lnTo>
                    <a:lnTo>
                      <a:pt x="5645" y="1304"/>
                    </a:lnTo>
                    <a:lnTo>
                      <a:pt x="5515" y="1118"/>
                    </a:lnTo>
                    <a:lnTo>
                      <a:pt x="5384" y="951"/>
                    </a:lnTo>
                    <a:lnTo>
                      <a:pt x="5235" y="783"/>
                    </a:lnTo>
                    <a:lnTo>
                      <a:pt x="5068" y="634"/>
                    </a:lnTo>
                    <a:lnTo>
                      <a:pt x="4881" y="503"/>
                    </a:lnTo>
                    <a:lnTo>
                      <a:pt x="4695" y="373"/>
                    </a:lnTo>
                    <a:lnTo>
                      <a:pt x="4509" y="261"/>
                    </a:lnTo>
                    <a:lnTo>
                      <a:pt x="4304" y="187"/>
                    </a:lnTo>
                    <a:lnTo>
                      <a:pt x="4099" y="112"/>
                    </a:lnTo>
                    <a:lnTo>
                      <a:pt x="3894" y="56"/>
                    </a:lnTo>
                    <a:lnTo>
                      <a:pt x="3670" y="19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45;p41">
                <a:extLst>
                  <a:ext uri="{FF2B5EF4-FFF2-40B4-BE49-F238E27FC236}">
                    <a16:creationId xmlns:a16="http://schemas.microsoft.com/office/drawing/2014/main" id="{BAAC0BC2-3A85-43A2-AC60-31E40BA52C1B}"/>
                  </a:ext>
                </a:extLst>
              </p:cNvPr>
              <p:cNvSpPr/>
              <p:nvPr/>
            </p:nvSpPr>
            <p:spPr>
              <a:xfrm>
                <a:off x="3934800" y="2765050"/>
                <a:ext cx="125300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5012" h="7377" extrusionOk="0">
                    <a:moveTo>
                      <a:pt x="2273" y="0"/>
                    </a:moveTo>
                    <a:lnTo>
                      <a:pt x="2049" y="38"/>
                    </a:lnTo>
                    <a:lnTo>
                      <a:pt x="1844" y="75"/>
                    </a:lnTo>
                    <a:lnTo>
                      <a:pt x="1621" y="131"/>
                    </a:lnTo>
                    <a:lnTo>
                      <a:pt x="1416" y="224"/>
                    </a:lnTo>
                    <a:lnTo>
                      <a:pt x="1211" y="317"/>
                    </a:lnTo>
                    <a:lnTo>
                      <a:pt x="1025" y="429"/>
                    </a:lnTo>
                    <a:lnTo>
                      <a:pt x="857" y="559"/>
                    </a:lnTo>
                    <a:lnTo>
                      <a:pt x="689" y="708"/>
                    </a:lnTo>
                    <a:lnTo>
                      <a:pt x="540" y="876"/>
                    </a:lnTo>
                    <a:lnTo>
                      <a:pt x="391" y="1062"/>
                    </a:lnTo>
                    <a:lnTo>
                      <a:pt x="280" y="1248"/>
                    </a:lnTo>
                    <a:lnTo>
                      <a:pt x="168" y="1472"/>
                    </a:lnTo>
                    <a:lnTo>
                      <a:pt x="93" y="1714"/>
                    </a:lnTo>
                    <a:lnTo>
                      <a:pt x="38" y="1956"/>
                    </a:lnTo>
                    <a:lnTo>
                      <a:pt x="0" y="2236"/>
                    </a:lnTo>
                    <a:lnTo>
                      <a:pt x="0" y="2571"/>
                    </a:lnTo>
                    <a:lnTo>
                      <a:pt x="0" y="2813"/>
                    </a:lnTo>
                    <a:lnTo>
                      <a:pt x="19" y="3055"/>
                    </a:lnTo>
                    <a:lnTo>
                      <a:pt x="56" y="3298"/>
                    </a:lnTo>
                    <a:lnTo>
                      <a:pt x="93" y="3540"/>
                    </a:lnTo>
                    <a:lnTo>
                      <a:pt x="224" y="4005"/>
                    </a:lnTo>
                    <a:lnTo>
                      <a:pt x="391" y="4434"/>
                    </a:lnTo>
                    <a:lnTo>
                      <a:pt x="578" y="4862"/>
                    </a:lnTo>
                    <a:lnTo>
                      <a:pt x="783" y="5253"/>
                    </a:lnTo>
                    <a:lnTo>
                      <a:pt x="1006" y="5626"/>
                    </a:lnTo>
                    <a:lnTo>
                      <a:pt x="1248" y="5980"/>
                    </a:lnTo>
                    <a:lnTo>
                      <a:pt x="1472" y="6278"/>
                    </a:lnTo>
                    <a:lnTo>
                      <a:pt x="1714" y="6557"/>
                    </a:lnTo>
                    <a:lnTo>
                      <a:pt x="2105" y="7004"/>
                    </a:lnTo>
                    <a:lnTo>
                      <a:pt x="2385" y="7284"/>
                    </a:lnTo>
                    <a:lnTo>
                      <a:pt x="2496" y="7377"/>
                    </a:lnTo>
                    <a:lnTo>
                      <a:pt x="2608" y="7284"/>
                    </a:lnTo>
                    <a:lnTo>
                      <a:pt x="2888" y="7004"/>
                    </a:lnTo>
                    <a:lnTo>
                      <a:pt x="3297" y="6557"/>
                    </a:lnTo>
                    <a:lnTo>
                      <a:pt x="3521" y="6278"/>
                    </a:lnTo>
                    <a:lnTo>
                      <a:pt x="3744" y="5980"/>
                    </a:lnTo>
                    <a:lnTo>
                      <a:pt x="3987" y="5626"/>
                    </a:lnTo>
                    <a:lnTo>
                      <a:pt x="4210" y="5253"/>
                    </a:lnTo>
                    <a:lnTo>
                      <a:pt x="4415" y="4862"/>
                    </a:lnTo>
                    <a:lnTo>
                      <a:pt x="4620" y="4434"/>
                    </a:lnTo>
                    <a:lnTo>
                      <a:pt x="4769" y="4005"/>
                    </a:lnTo>
                    <a:lnTo>
                      <a:pt x="4899" y="3540"/>
                    </a:lnTo>
                    <a:lnTo>
                      <a:pt x="4937" y="3298"/>
                    </a:lnTo>
                    <a:lnTo>
                      <a:pt x="4974" y="3055"/>
                    </a:lnTo>
                    <a:lnTo>
                      <a:pt x="4992" y="2813"/>
                    </a:lnTo>
                    <a:lnTo>
                      <a:pt x="5011" y="2571"/>
                    </a:lnTo>
                    <a:lnTo>
                      <a:pt x="4992" y="2236"/>
                    </a:lnTo>
                    <a:lnTo>
                      <a:pt x="4955" y="1956"/>
                    </a:lnTo>
                    <a:lnTo>
                      <a:pt x="4899" y="1714"/>
                    </a:lnTo>
                    <a:lnTo>
                      <a:pt x="4825" y="1472"/>
                    </a:lnTo>
                    <a:lnTo>
                      <a:pt x="4713" y="1248"/>
                    </a:lnTo>
                    <a:lnTo>
                      <a:pt x="4601" y="1062"/>
                    </a:lnTo>
                    <a:lnTo>
                      <a:pt x="4471" y="876"/>
                    </a:lnTo>
                    <a:lnTo>
                      <a:pt x="4322" y="708"/>
                    </a:lnTo>
                    <a:lnTo>
                      <a:pt x="4154" y="559"/>
                    </a:lnTo>
                    <a:lnTo>
                      <a:pt x="3968" y="429"/>
                    </a:lnTo>
                    <a:lnTo>
                      <a:pt x="3782" y="317"/>
                    </a:lnTo>
                    <a:lnTo>
                      <a:pt x="3577" y="224"/>
                    </a:lnTo>
                    <a:lnTo>
                      <a:pt x="3372" y="131"/>
                    </a:lnTo>
                    <a:lnTo>
                      <a:pt x="3167" y="75"/>
                    </a:lnTo>
                    <a:lnTo>
                      <a:pt x="2943" y="38"/>
                    </a:lnTo>
                    <a:lnTo>
                      <a:pt x="27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" name="Google Shape;1646;p41">
            <a:extLst>
              <a:ext uri="{FF2B5EF4-FFF2-40B4-BE49-F238E27FC236}">
                <a16:creationId xmlns:a16="http://schemas.microsoft.com/office/drawing/2014/main" id="{7A254464-668D-4403-A28B-D8F8119790C7}"/>
              </a:ext>
            </a:extLst>
          </p:cNvPr>
          <p:cNvGrpSpPr/>
          <p:nvPr/>
        </p:nvGrpSpPr>
        <p:grpSpPr>
          <a:xfrm>
            <a:off x="5804068" y="2318495"/>
            <a:ext cx="835219" cy="1617868"/>
            <a:chOff x="4570475" y="2101425"/>
            <a:chExt cx="1339350" cy="2594400"/>
          </a:xfrm>
        </p:grpSpPr>
        <p:sp>
          <p:nvSpPr>
            <p:cNvPr id="36" name="Google Shape;1647;p41">
              <a:extLst>
                <a:ext uri="{FF2B5EF4-FFF2-40B4-BE49-F238E27FC236}">
                  <a16:creationId xmlns:a16="http://schemas.microsoft.com/office/drawing/2014/main" id="{87C61615-A51C-461F-B17F-24794AFAAA80}"/>
                </a:ext>
              </a:extLst>
            </p:cNvPr>
            <p:cNvSpPr/>
            <p:nvPr/>
          </p:nvSpPr>
          <p:spPr>
            <a:xfrm>
              <a:off x="4789350" y="2325425"/>
              <a:ext cx="856425" cy="2167375"/>
            </a:xfrm>
            <a:custGeom>
              <a:avLst/>
              <a:gdLst/>
              <a:ahLst/>
              <a:cxnLst/>
              <a:rect l="l" t="t" r="r" b="b"/>
              <a:pathLst>
                <a:path w="34257" h="86695" extrusionOk="0">
                  <a:moveTo>
                    <a:pt x="18889" y="1"/>
                  </a:moveTo>
                  <a:lnTo>
                    <a:pt x="18889" y="13282"/>
                  </a:lnTo>
                  <a:lnTo>
                    <a:pt x="6315" y="690"/>
                  </a:lnTo>
                  <a:lnTo>
                    <a:pt x="5365" y="1640"/>
                  </a:lnTo>
                  <a:lnTo>
                    <a:pt x="11102" y="7377"/>
                  </a:lnTo>
                  <a:lnTo>
                    <a:pt x="0" y="7377"/>
                  </a:lnTo>
                  <a:lnTo>
                    <a:pt x="0" y="8719"/>
                  </a:lnTo>
                  <a:lnTo>
                    <a:pt x="12444" y="8719"/>
                  </a:lnTo>
                  <a:lnTo>
                    <a:pt x="18889" y="15164"/>
                  </a:lnTo>
                  <a:lnTo>
                    <a:pt x="18889" y="25875"/>
                  </a:lnTo>
                  <a:lnTo>
                    <a:pt x="12630" y="19616"/>
                  </a:lnTo>
                  <a:lnTo>
                    <a:pt x="11680" y="20566"/>
                  </a:lnTo>
                  <a:lnTo>
                    <a:pt x="18889" y="27775"/>
                  </a:lnTo>
                  <a:lnTo>
                    <a:pt x="18889" y="35058"/>
                  </a:lnTo>
                  <a:lnTo>
                    <a:pt x="5123" y="21292"/>
                  </a:lnTo>
                  <a:lnTo>
                    <a:pt x="4191" y="22242"/>
                  </a:lnTo>
                  <a:lnTo>
                    <a:pt x="8774" y="26843"/>
                  </a:lnTo>
                  <a:lnTo>
                    <a:pt x="2124" y="26843"/>
                  </a:lnTo>
                  <a:lnTo>
                    <a:pt x="2124" y="28185"/>
                  </a:lnTo>
                  <a:lnTo>
                    <a:pt x="10115" y="28185"/>
                  </a:lnTo>
                  <a:lnTo>
                    <a:pt x="18889" y="36958"/>
                  </a:lnTo>
                  <a:lnTo>
                    <a:pt x="18889" y="43739"/>
                  </a:lnTo>
                  <a:lnTo>
                    <a:pt x="12928" y="37759"/>
                  </a:lnTo>
                  <a:lnTo>
                    <a:pt x="11978" y="38709"/>
                  </a:lnTo>
                  <a:lnTo>
                    <a:pt x="18889" y="45639"/>
                  </a:lnTo>
                  <a:lnTo>
                    <a:pt x="18889" y="57225"/>
                  </a:lnTo>
                  <a:lnTo>
                    <a:pt x="9053" y="47390"/>
                  </a:lnTo>
                  <a:lnTo>
                    <a:pt x="8103" y="48321"/>
                  </a:lnTo>
                  <a:lnTo>
                    <a:pt x="18889" y="59107"/>
                  </a:lnTo>
                  <a:lnTo>
                    <a:pt x="18889" y="86694"/>
                  </a:lnTo>
                  <a:lnTo>
                    <a:pt x="20230" y="86694"/>
                  </a:lnTo>
                  <a:lnTo>
                    <a:pt x="20230" y="55251"/>
                  </a:lnTo>
                  <a:lnTo>
                    <a:pt x="24663" y="50817"/>
                  </a:lnTo>
                  <a:lnTo>
                    <a:pt x="34257" y="50817"/>
                  </a:lnTo>
                  <a:lnTo>
                    <a:pt x="34257" y="49476"/>
                  </a:lnTo>
                  <a:lnTo>
                    <a:pt x="26005" y="49476"/>
                  </a:lnTo>
                  <a:lnTo>
                    <a:pt x="29656" y="45825"/>
                  </a:lnTo>
                  <a:lnTo>
                    <a:pt x="28706" y="44875"/>
                  </a:lnTo>
                  <a:lnTo>
                    <a:pt x="20230" y="53351"/>
                  </a:lnTo>
                  <a:lnTo>
                    <a:pt x="20230" y="41280"/>
                  </a:lnTo>
                  <a:lnTo>
                    <a:pt x="33269" y="28259"/>
                  </a:lnTo>
                  <a:lnTo>
                    <a:pt x="32319" y="27309"/>
                  </a:lnTo>
                  <a:lnTo>
                    <a:pt x="27886" y="31724"/>
                  </a:lnTo>
                  <a:lnTo>
                    <a:pt x="27886" y="24217"/>
                  </a:lnTo>
                  <a:lnTo>
                    <a:pt x="26563" y="24217"/>
                  </a:lnTo>
                  <a:lnTo>
                    <a:pt x="26563" y="33065"/>
                  </a:lnTo>
                  <a:lnTo>
                    <a:pt x="20230" y="39398"/>
                  </a:lnTo>
                  <a:lnTo>
                    <a:pt x="20230" y="24534"/>
                  </a:lnTo>
                  <a:lnTo>
                    <a:pt x="34145" y="10619"/>
                  </a:lnTo>
                  <a:lnTo>
                    <a:pt x="33195" y="9669"/>
                  </a:lnTo>
                  <a:lnTo>
                    <a:pt x="28668" y="14214"/>
                  </a:lnTo>
                  <a:lnTo>
                    <a:pt x="28668" y="5645"/>
                  </a:lnTo>
                  <a:lnTo>
                    <a:pt x="27327" y="5645"/>
                  </a:lnTo>
                  <a:lnTo>
                    <a:pt x="27327" y="15555"/>
                  </a:lnTo>
                  <a:lnTo>
                    <a:pt x="20230" y="22634"/>
                  </a:lnTo>
                  <a:lnTo>
                    <a:pt x="20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48;p41">
              <a:extLst>
                <a:ext uri="{FF2B5EF4-FFF2-40B4-BE49-F238E27FC236}">
                  <a16:creationId xmlns:a16="http://schemas.microsoft.com/office/drawing/2014/main" id="{7CC24D44-5A9D-430C-8E66-BA0D15A5F9A5}"/>
                </a:ext>
              </a:extLst>
            </p:cNvPr>
            <p:cNvSpPr/>
            <p:nvPr/>
          </p:nvSpPr>
          <p:spPr>
            <a:xfrm>
              <a:off x="4651025" y="4491375"/>
              <a:ext cx="1256000" cy="149975"/>
            </a:xfrm>
            <a:custGeom>
              <a:avLst/>
              <a:gdLst/>
              <a:ahLst/>
              <a:cxnLst/>
              <a:rect l="l" t="t" r="r" b="b"/>
              <a:pathLst>
                <a:path w="50240" h="5999" extrusionOk="0">
                  <a:moveTo>
                    <a:pt x="16132" y="0"/>
                  </a:moveTo>
                  <a:lnTo>
                    <a:pt x="15797" y="19"/>
                  </a:lnTo>
                  <a:lnTo>
                    <a:pt x="15462" y="56"/>
                  </a:lnTo>
                  <a:lnTo>
                    <a:pt x="15145" y="94"/>
                  </a:lnTo>
                  <a:lnTo>
                    <a:pt x="14810" y="168"/>
                  </a:lnTo>
                  <a:lnTo>
                    <a:pt x="14493" y="261"/>
                  </a:lnTo>
                  <a:lnTo>
                    <a:pt x="14176" y="354"/>
                  </a:lnTo>
                  <a:lnTo>
                    <a:pt x="13860" y="485"/>
                  </a:lnTo>
                  <a:lnTo>
                    <a:pt x="13562" y="615"/>
                  </a:lnTo>
                  <a:lnTo>
                    <a:pt x="13264" y="783"/>
                  </a:lnTo>
                  <a:lnTo>
                    <a:pt x="12966" y="950"/>
                  </a:lnTo>
                  <a:lnTo>
                    <a:pt x="12686" y="1137"/>
                  </a:lnTo>
                  <a:lnTo>
                    <a:pt x="12407" y="1342"/>
                  </a:lnTo>
                  <a:lnTo>
                    <a:pt x="12146" y="1584"/>
                  </a:lnTo>
                  <a:lnTo>
                    <a:pt x="11885" y="1807"/>
                  </a:lnTo>
                  <a:lnTo>
                    <a:pt x="11643" y="2068"/>
                  </a:lnTo>
                  <a:lnTo>
                    <a:pt x="11401" y="2348"/>
                  </a:lnTo>
                  <a:lnTo>
                    <a:pt x="11177" y="2646"/>
                  </a:lnTo>
                  <a:lnTo>
                    <a:pt x="11047" y="2832"/>
                  </a:lnTo>
                  <a:lnTo>
                    <a:pt x="10470" y="2385"/>
                  </a:lnTo>
                  <a:lnTo>
                    <a:pt x="10153" y="2143"/>
                  </a:lnTo>
                  <a:lnTo>
                    <a:pt x="9799" y="1938"/>
                  </a:lnTo>
                  <a:lnTo>
                    <a:pt x="9445" y="1751"/>
                  </a:lnTo>
                  <a:lnTo>
                    <a:pt x="9072" y="1621"/>
                  </a:lnTo>
                  <a:lnTo>
                    <a:pt x="8700" y="1509"/>
                  </a:lnTo>
                  <a:lnTo>
                    <a:pt x="8309" y="1416"/>
                  </a:lnTo>
                  <a:lnTo>
                    <a:pt x="7918" y="1379"/>
                  </a:lnTo>
                  <a:lnTo>
                    <a:pt x="7526" y="1360"/>
                  </a:lnTo>
                  <a:lnTo>
                    <a:pt x="7135" y="1379"/>
                  </a:lnTo>
                  <a:lnTo>
                    <a:pt x="6744" y="1416"/>
                  </a:lnTo>
                  <a:lnTo>
                    <a:pt x="6371" y="1509"/>
                  </a:lnTo>
                  <a:lnTo>
                    <a:pt x="5999" y="1621"/>
                  </a:lnTo>
                  <a:lnTo>
                    <a:pt x="5626" y="1751"/>
                  </a:lnTo>
                  <a:lnTo>
                    <a:pt x="5254" y="1938"/>
                  </a:lnTo>
                  <a:lnTo>
                    <a:pt x="4918" y="2143"/>
                  </a:lnTo>
                  <a:lnTo>
                    <a:pt x="4583" y="2385"/>
                  </a:lnTo>
                  <a:lnTo>
                    <a:pt x="1" y="5999"/>
                  </a:lnTo>
                  <a:lnTo>
                    <a:pt x="50240" y="5999"/>
                  </a:lnTo>
                  <a:lnTo>
                    <a:pt x="47856" y="2646"/>
                  </a:lnTo>
                  <a:lnTo>
                    <a:pt x="47632" y="2329"/>
                  </a:lnTo>
                  <a:lnTo>
                    <a:pt x="47390" y="2049"/>
                  </a:lnTo>
                  <a:lnTo>
                    <a:pt x="47129" y="1789"/>
                  </a:lnTo>
                  <a:lnTo>
                    <a:pt x="46850" y="1528"/>
                  </a:lnTo>
                  <a:lnTo>
                    <a:pt x="46570" y="1304"/>
                  </a:lnTo>
                  <a:lnTo>
                    <a:pt x="46272" y="1081"/>
                  </a:lnTo>
                  <a:lnTo>
                    <a:pt x="45974" y="895"/>
                  </a:lnTo>
                  <a:lnTo>
                    <a:pt x="45676" y="727"/>
                  </a:lnTo>
                  <a:lnTo>
                    <a:pt x="45359" y="559"/>
                  </a:lnTo>
                  <a:lnTo>
                    <a:pt x="45024" y="429"/>
                  </a:lnTo>
                  <a:lnTo>
                    <a:pt x="44689" y="298"/>
                  </a:lnTo>
                  <a:lnTo>
                    <a:pt x="44353" y="205"/>
                  </a:lnTo>
                  <a:lnTo>
                    <a:pt x="44018" y="131"/>
                  </a:lnTo>
                  <a:lnTo>
                    <a:pt x="43683" y="56"/>
                  </a:lnTo>
                  <a:lnTo>
                    <a:pt x="43329" y="19"/>
                  </a:lnTo>
                  <a:lnTo>
                    <a:pt x="42994" y="0"/>
                  </a:lnTo>
                  <a:lnTo>
                    <a:pt x="42286" y="0"/>
                  </a:lnTo>
                  <a:lnTo>
                    <a:pt x="41951" y="38"/>
                  </a:lnTo>
                  <a:lnTo>
                    <a:pt x="41597" y="94"/>
                  </a:lnTo>
                  <a:lnTo>
                    <a:pt x="41261" y="168"/>
                  </a:lnTo>
                  <a:lnTo>
                    <a:pt x="40926" y="243"/>
                  </a:lnTo>
                  <a:lnTo>
                    <a:pt x="40591" y="354"/>
                  </a:lnTo>
                  <a:lnTo>
                    <a:pt x="40274" y="485"/>
                  </a:lnTo>
                  <a:lnTo>
                    <a:pt x="39939" y="634"/>
                  </a:lnTo>
                  <a:lnTo>
                    <a:pt x="39622" y="783"/>
                  </a:lnTo>
                  <a:lnTo>
                    <a:pt x="39324" y="969"/>
                  </a:lnTo>
                  <a:lnTo>
                    <a:pt x="39026" y="1174"/>
                  </a:lnTo>
                  <a:lnTo>
                    <a:pt x="38747" y="1398"/>
                  </a:lnTo>
                  <a:lnTo>
                    <a:pt x="38467" y="1640"/>
                  </a:lnTo>
                  <a:lnTo>
                    <a:pt x="38188" y="1900"/>
                  </a:lnTo>
                  <a:lnTo>
                    <a:pt x="37946" y="2180"/>
                  </a:lnTo>
                  <a:lnTo>
                    <a:pt x="37722" y="1994"/>
                  </a:lnTo>
                  <a:lnTo>
                    <a:pt x="37498" y="1826"/>
                  </a:lnTo>
                  <a:lnTo>
                    <a:pt x="37256" y="1677"/>
                  </a:lnTo>
                  <a:lnTo>
                    <a:pt x="37033" y="1547"/>
                  </a:lnTo>
                  <a:lnTo>
                    <a:pt x="36791" y="1416"/>
                  </a:lnTo>
                  <a:lnTo>
                    <a:pt x="36530" y="1286"/>
                  </a:lnTo>
                  <a:lnTo>
                    <a:pt x="36288" y="1174"/>
                  </a:lnTo>
                  <a:lnTo>
                    <a:pt x="36027" y="1081"/>
                  </a:lnTo>
                  <a:lnTo>
                    <a:pt x="35766" y="1006"/>
                  </a:lnTo>
                  <a:lnTo>
                    <a:pt x="35505" y="932"/>
                  </a:lnTo>
                  <a:lnTo>
                    <a:pt x="35245" y="857"/>
                  </a:lnTo>
                  <a:lnTo>
                    <a:pt x="34984" y="820"/>
                  </a:lnTo>
                  <a:lnTo>
                    <a:pt x="34723" y="764"/>
                  </a:lnTo>
                  <a:lnTo>
                    <a:pt x="34462" y="746"/>
                  </a:lnTo>
                  <a:lnTo>
                    <a:pt x="34183" y="727"/>
                  </a:lnTo>
                  <a:lnTo>
                    <a:pt x="33643" y="727"/>
                  </a:lnTo>
                  <a:lnTo>
                    <a:pt x="33382" y="746"/>
                  </a:lnTo>
                  <a:lnTo>
                    <a:pt x="33121" y="764"/>
                  </a:lnTo>
                  <a:lnTo>
                    <a:pt x="32842" y="820"/>
                  </a:lnTo>
                  <a:lnTo>
                    <a:pt x="32581" y="857"/>
                  </a:lnTo>
                  <a:lnTo>
                    <a:pt x="32320" y="932"/>
                  </a:lnTo>
                  <a:lnTo>
                    <a:pt x="32059" y="1006"/>
                  </a:lnTo>
                  <a:lnTo>
                    <a:pt x="31798" y="1081"/>
                  </a:lnTo>
                  <a:lnTo>
                    <a:pt x="31556" y="1174"/>
                  </a:lnTo>
                  <a:lnTo>
                    <a:pt x="31295" y="1286"/>
                  </a:lnTo>
                  <a:lnTo>
                    <a:pt x="31053" y="1416"/>
                  </a:lnTo>
                  <a:lnTo>
                    <a:pt x="30811" y="1547"/>
                  </a:lnTo>
                  <a:lnTo>
                    <a:pt x="30569" y="1677"/>
                  </a:lnTo>
                  <a:lnTo>
                    <a:pt x="30345" y="1826"/>
                  </a:lnTo>
                  <a:lnTo>
                    <a:pt x="30122" y="1994"/>
                  </a:lnTo>
                  <a:lnTo>
                    <a:pt x="29898" y="2180"/>
                  </a:lnTo>
                  <a:lnTo>
                    <a:pt x="29656" y="1919"/>
                  </a:lnTo>
                  <a:lnTo>
                    <a:pt x="29433" y="1677"/>
                  </a:lnTo>
                  <a:lnTo>
                    <a:pt x="29172" y="1472"/>
                  </a:lnTo>
                  <a:lnTo>
                    <a:pt x="28911" y="1248"/>
                  </a:lnTo>
                  <a:lnTo>
                    <a:pt x="28650" y="1062"/>
                  </a:lnTo>
                  <a:lnTo>
                    <a:pt x="28389" y="895"/>
                  </a:lnTo>
                  <a:lnTo>
                    <a:pt x="28110" y="727"/>
                  </a:lnTo>
                  <a:lnTo>
                    <a:pt x="27812" y="597"/>
                  </a:lnTo>
                  <a:lnTo>
                    <a:pt x="27514" y="466"/>
                  </a:lnTo>
                  <a:lnTo>
                    <a:pt x="27235" y="354"/>
                  </a:lnTo>
                  <a:lnTo>
                    <a:pt x="26918" y="261"/>
                  </a:lnTo>
                  <a:lnTo>
                    <a:pt x="26620" y="168"/>
                  </a:lnTo>
                  <a:lnTo>
                    <a:pt x="26303" y="112"/>
                  </a:lnTo>
                  <a:lnTo>
                    <a:pt x="26005" y="56"/>
                  </a:lnTo>
                  <a:lnTo>
                    <a:pt x="25688" y="19"/>
                  </a:lnTo>
                  <a:lnTo>
                    <a:pt x="25372" y="0"/>
                  </a:lnTo>
                  <a:lnTo>
                    <a:pt x="24738" y="0"/>
                  </a:lnTo>
                  <a:lnTo>
                    <a:pt x="24440" y="38"/>
                  </a:lnTo>
                  <a:lnTo>
                    <a:pt x="24124" y="75"/>
                  </a:lnTo>
                  <a:lnTo>
                    <a:pt x="23807" y="131"/>
                  </a:lnTo>
                  <a:lnTo>
                    <a:pt x="23509" y="205"/>
                  </a:lnTo>
                  <a:lnTo>
                    <a:pt x="23192" y="280"/>
                  </a:lnTo>
                  <a:lnTo>
                    <a:pt x="22894" y="392"/>
                  </a:lnTo>
                  <a:lnTo>
                    <a:pt x="22615" y="503"/>
                  </a:lnTo>
                  <a:lnTo>
                    <a:pt x="22317" y="652"/>
                  </a:lnTo>
                  <a:lnTo>
                    <a:pt x="22037" y="801"/>
                  </a:lnTo>
                  <a:lnTo>
                    <a:pt x="21758" y="950"/>
                  </a:lnTo>
                  <a:lnTo>
                    <a:pt x="21479" y="1137"/>
                  </a:lnTo>
                  <a:lnTo>
                    <a:pt x="21218" y="1342"/>
                  </a:lnTo>
                  <a:lnTo>
                    <a:pt x="20976" y="1547"/>
                  </a:lnTo>
                  <a:lnTo>
                    <a:pt x="20733" y="1770"/>
                  </a:lnTo>
                  <a:lnTo>
                    <a:pt x="20473" y="1528"/>
                  </a:lnTo>
                  <a:lnTo>
                    <a:pt x="20193" y="1304"/>
                  </a:lnTo>
                  <a:lnTo>
                    <a:pt x="19914" y="1099"/>
                  </a:lnTo>
                  <a:lnTo>
                    <a:pt x="19634" y="913"/>
                  </a:lnTo>
                  <a:lnTo>
                    <a:pt x="19336" y="746"/>
                  </a:lnTo>
                  <a:lnTo>
                    <a:pt x="19038" y="597"/>
                  </a:lnTo>
                  <a:lnTo>
                    <a:pt x="18722" y="466"/>
                  </a:lnTo>
                  <a:lnTo>
                    <a:pt x="18424" y="336"/>
                  </a:lnTo>
                  <a:lnTo>
                    <a:pt x="18107" y="243"/>
                  </a:lnTo>
                  <a:lnTo>
                    <a:pt x="17772" y="149"/>
                  </a:lnTo>
                  <a:lnTo>
                    <a:pt x="17455" y="94"/>
                  </a:lnTo>
                  <a:lnTo>
                    <a:pt x="17120" y="38"/>
                  </a:lnTo>
                  <a:lnTo>
                    <a:pt x="16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49;p41">
              <a:extLst>
                <a:ext uri="{FF2B5EF4-FFF2-40B4-BE49-F238E27FC236}">
                  <a16:creationId xmlns:a16="http://schemas.microsoft.com/office/drawing/2014/main" id="{2F775382-B72A-4909-8737-6E386DE8D299}"/>
                </a:ext>
              </a:extLst>
            </p:cNvPr>
            <p:cNvSpPr/>
            <p:nvPr/>
          </p:nvSpPr>
          <p:spPr>
            <a:xfrm>
              <a:off x="4653350" y="4641325"/>
              <a:ext cx="1256475" cy="54500"/>
            </a:xfrm>
            <a:custGeom>
              <a:avLst/>
              <a:gdLst/>
              <a:ahLst/>
              <a:cxnLst/>
              <a:rect l="l" t="t" r="r" b="b"/>
              <a:pathLst>
                <a:path w="50259" h="2180" extrusionOk="0">
                  <a:moveTo>
                    <a:pt x="1" y="1"/>
                  </a:moveTo>
                  <a:lnTo>
                    <a:pt x="1" y="2180"/>
                  </a:lnTo>
                  <a:lnTo>
                    <a:pt x="50259" y="2180"/>
                  </a:lnTo>
                  <a:lnTo>
                    <a:pt x="502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50;p41">
              <a:extLst>
                <a:ext uri="{FF2B5EF4-FFF2-40B4-BE49-F238E27FC236}">
                  <a16:creationId xmlns:a16="http://schemas.microsoft.com/office/drawing/2014/main" id="{B085B840-EAFF-457A-9F2B-788B09D83CD3}"/>
                </a:ext>
              </a:extLst>
            </p:cNvPr>
            <p:cNvSpPr/>
            <p:nvPr/>
          </p:nvSpPr>
          <p:spPr>
            <a:xfrm>
              <a:off x="5278325" y="3828700"/>
              <a:ext cx="258475" cy="258000"/>
            </a:xfrm>
            <a:custGeom>
              <a:avLst/>
              <a:gdLst/>
              <a:ahLst/>
              <a:cxnLst/>
              <a:rect l="l" t="t" r="r" b="b"/>
              <a:pathLst>
                <a:path w="10339" h="10320" extrusionOk="0">
                  <a:moveTo>
                    <a:pt x="5924" y="0"/>
                  </a:moveTo>
                  <a:lnTo>
                    <a:pt x="5551" y="19"/>
                  </a:lnTo>
                  <a:lnTo>
                    <a:pt x="5160" y="75"/>
                  </a:lnTo>
                  <a:lnTo>
                    <a:pt x="4769" y="168"/>
                  </a:lnTo>
                  <a:lnTo>
                    <a:pt x="4378" y="317"/>
                  </a:lnTo>
                  <a:lnTo>
                    <a:pt x="4005" y="503"/>
                  </a:lnTo>
                  <a:lnTo>
                    <a:pt x="3819" y="615"/>
                  </a:lnTo>
                  <a:lnTo>
                    <a:pt x="3633" y="745"/>
                  </a:lnTo>
                  <a:lnTo>
                    <a:pt x="3447" y="876"/>
                  </a:lnTo>
                  <a:lnTo>
                    <a:pt x="3260" y="1025"/>
                  </a:lnTo>
                  <a:lnTo>
                    <a:pt x="2832" y="1416"/>
                  </a:lnTo>
                  <a:lnTo>
                    <a:pt x="2552" y="1733"/>
                  </a:lnTo>
                  <a:lnTo>
                    <a:pt x="2273" y="2049"/>
                  </a:lnTo>
                  <a:lnTo>
                    <a:pt x="2031" y="2385"/>
                  </a:lnTo>
                  <a:lnTo>
                    <a:pt x="1789" y="2720"/>
                  </a:lnTo>
                  <a:lnTo>
                    <a:pt x="1584" y="3074"/>
                  </a:lnTo>
                  <a:lnTo>
                    <a:pt x="1379" y="3428"/>
                  </a:lnTo>
                  <a:lnTo>
                    <a:pt x="1193" y="3800"/>
                  </a:lnTo>
                  <a:lnTo>
                    <a:pt x="1044" y="4173"/>
                  </a:lnTo>
                  <a:lnTo>
                    <a:pt x="895" y="4545"/>
                  </a:lnTo>
                  <a:lnTo>
                    <a:pt x="745" y="4918"/>
                  </a:lnTo>
                  <a:lnTo>
                    <a:pt x="634" y="5272"/>
                  </a:lnTo>
                  <a:lnTo>
                    <a:pt x="522" y="5644"/>
                  </a:lnTo>
                  <a:lnTo>
                    <a:pt x="354" y="6371"/>
                  </a:lnTo>
                  <a:lnTo>
                    <a:pt x="224" y="7079"/>
                  </a:lnTo>
                  <a:lnTo>
                    <a:pt x="131" y="7731"/>
                  </a:lnTo>
                  <a:lnTo>
                    <a:pt x="56" y="8345"/>
                  </a:lnTo>
                  <a:lnTo>
                    <a:pt x="19" y="8904"/>
                  </a:lnTo>
                  <a:lnTo>
                    <a:pt x="0" y="9370"/>
                  </a:lnTo>
                  <a:lnTo>
                    <a:pt x="19" y="10059"/>
                  </a:lnTo>
                  <a:lnTo>
                    <a:pt x="19" y="10301"/>
                  </a:lnTo>
                  <a:lnTo>
                    <a:pt x="280" y="10320"/>
                  </a:lnTo>
                  <a:lnTo>
                    <a:pt x="969" y="10320"/>
                  </a:lnTo>
                  <a:lnTo>
                    <a:pt x="1435" y="10301"/>
                  </a:lnTo>
                  <a:lnTo>
                    <a:pt x="1994" y="10264"/>
                  </a:lnTo>
                  <a:lnTo>
                    <a:pt x="2590" y="10208"/>
                  </a:lnTo>
                  <a:lnTo>
                    <a:pt x="3260" y="10115"/>
                  </a:lnTo>
                  <a:lnTo>
                    <a:pt x="3968" y="9985"/>
                  </a:lnTo>
                  <a:lnTo>
                    <a:pt x="4676" y="9798"/>
                  </a:lnTo>
                  <a:lnTo>
                    <a:pt x="5048" y="9705"/>
                  </a:lnTo>
                  <a:lnTo>
                    <a:pt x="5421" y="9575"/>
                  </a:lnTo>
                  <a:lnTo>
                    <a:pt x="5794" y="9444"/>
                  </a:lnTo>
                  <a:lnTo>
                    <a:pt x="6166" y="9295"/>
                  </a:lnTo>
                  <a:lnTo>
                    <a:pt x="6539" y="9128"/>
                  </a:lnTo>
                  <a:lnTo>
                    <a:pt x="6893" y="8960"/>
                  </a:lnTo>
                  <a:lnTo>
                    <a:pt x="7265" y="8755"/>
                  </a:lnTo>
                  <a:lnTo>
                    <a:pt x="7600" y="8550"/>
                  </a:lnTo>
                  <a:lnTo>
                    <a:pt x="7954" y="8308"/>
                  </a:lnTo>
                  <a:lnTo>
                    <a:pt x="8290" y="8066"/>
                  </a:lnTo>
                  <a:lnTo>
                    <a:pt x="8606" y="7787"/>
                  </a:lnTo>
                  <a:lnTo>
                    <a:pt x="8923" y="7489"/>
                  </a:lnTo>
                  <a:lnTo>
                    <a:pt x="9314" y="7079"/>
                  </a:lnTo>
                  <a:lnTo>
                    <a:pt x="9463" y="6892"/>
                  </a:lnTo>
                  <a:lnTo>
                    <a:pt x="9594" y="6706"/>
                  </a:lnTo>
                  <a:lnTo>
                    <a:pt x="9724" y="6520"/>
                  </a:lnTo>
                  <a:lnTo>
                    <a:pt x="9836" y="6334"/>
                  </a:lnTo>
                  <a:lnTo>
                    <a:pt x="10022" y="5942"/>
                  </a:lnTo>
                  <a:lnTo>
                    <a:pt x="10171" y="5570"/>
                  </a:lnTo>
                  <a:lnTo>
                    <a:pt x="10264" y="5179"/>
                  </a:lnTo>
                  <a:lnTo>
                    <a:pt x="10320" y="4787"/>
                  </a:lnTo>
                  <a:lnTo>
                    <a:pt x="10339" y="4396"/>
                  </a:lnTo>
                  <a:lnTo>
                    <a:pt x="10320" y="4024"/>
                  </a:lnTo>
                  <a:lnTo>
                    <a:pt x="10264" y="3651"/>
                  </a:lnTo>
                  <a:lnTo>
                    <a:pt x="10171" y="3279"/>
                  </a:lnTo>
                  <a:lnTo>
                    <a:pt x="10041" y="2925"/>
                  </a:lnTo>
                  <a:lnTo>
                    <a:pt x="9892" y="2571"/>
                  </a:lnTo>
                  <a:lnTo>
                    <a:pt x="9705" y="2235"/>
                  </a:lnTo>
                  <a:lnTo>
                    <a:pt x="9482" y="1919"/>
                  </a:lnTo>
                  <a:lnTo>
                    <a:pt x="9258" y="1621"/>
                  </a:lnTo>
                  <a:lnTo>
                    <a:pt x="8998" y="1341"/>
                  </a:lnTo>
                  <a:lnTo>
                    <a:pt x="8718" y="1081"/>
                  </a:lnTo>
                  <a:lnTo>
                    <a:pt x="8420" y="838"/>
                  </a:lnTo>
                  <a:lnTo>
                    <a:pt x="8085" y="634"/>
                  </a:lnTo>
                  <a:lnTo>
                    <a:pt x="7768" y="447"/>
                  </a:lnTo>
                  <a:lnTo>
                    <a:pt x="7414" y="298"/>
                  </a:lnTo>
                  <a:lnTo>
                    <a:pt x="7060" y="168"/>
                  </a:lnTo>
                  <a:lnTo>
                    <a:pt x="6688" y="75"/>
                  </a:lnTo>
                  <a:lnTo>
                    <a:pt x="6315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51;p41">
              <a:extLst>
                <a:ext uri="{FF2B5EF4-FFF2-40B4-BE49-F238E27FC236}">
                  <a16:creationId xmlns:a16="http://schemas.microsoft.com/office/drawing/2014/main" id="{B2E81063-8E09-40DA-8DC9-478A1DFAFD17}"/>
                </a:ext>
              </a:extLst>
            </p:cNvPr>
            <p:cNvSpPr/>
            <p:nvPr/>
          </p:nvSpPr>
          <p:spPr>
            <a:xfrm>
              <a:off x="5021250" y="3828700"/>
              <a:ext cx="258025" cy="258000"/>
            </a:xfrm>
            <a:custGeom>
              <a:avLst/>
              <a:gdLst/>
              <a:ahLst/>
              <a:cxnLst/>
              <a:rect l="l" t="t" r="r" b="b"/>
              <a:pathLst>
                <a:path w="10321" h="10320" extrusionOk="0">
                  <a:moveTo>
                    <a:pt x="4397" y="0"/>
                  </a:moveTo>
                  <a:lnTo>
                    <a:pt x="4024" y="19"/>
                  </a:lnTo>
                  <a:lnTo>
                    <a:pt x="3652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71" y="447"/>
                  </a:lnTo>
                  <a:lnTo>
                    <a:pt x="2236" y="634"/>
                  </a:lnTo>
                  <a:lnTo>
                    <a:pt x="1919" y="838"/>
                  </a:lnTo>
                  <a:lnTo>
                    <a:pt x="1621" y="1081"/>
                  </a:lnTo>
                  <a:lnTo>
                    <a:pt x="1342" y="1341"/>
                  </a:lnTo>
                  <a:lnTo>
                    <a:pt x="1081" y="1621"/>
                  </a:lnTo>
                  <a:lnTo>
                    <a:pt x="839" y="1919"/>
                  </a:lnTo>
                  <a:lnTo>
                    <a:pt x="634" y="2235"/>
                  </a:lnTo>
                  <a:lnTo>
                    <a:pt x="448" y="2571"/>
                  </a:lnTo>
                  <a:lnTo>
                    <a:pt x="299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1" y="4396"/>
                  </a:lnTo>
                  <a:lnTo>
                    <a:pt x="19" y="4787"/>
                  </a:lnTo>
                  <a:lnTo>
                    <a:pt x="75" y="5179"/>
                  </a:lnTo>
                  <a:lnTo>
                    <a:pt x="168" y="5570"/>
                  </a:lnTo>
                  <a:lnTo>
                    <a:pt x="318" y="5942"/>
                  </a:lnTo>
                  <a:lnTo>
                    <a:pt x="504" y="6334"/>
                  </a:lnTo>
                  <a:lnTo>
                    <a:pt x="616" y="6520"/>
                  </a:lnTo>
                  <a:lnTo>
                    <a:pt x="746" y="6706"/>
                  </a:lnTo>
                  <a:lnTo>
                    <a:pt x="876" y="6892"/>
                  </a:lnTo>
                  <a:lnTo>
                    <a:pt x="1025" y="7079"/>
                  </a:lnTo>
                  <a:lnTo>
                    <a:pt x="1417" y="7489"/>
                  </a:lnTo>
                  <a:lnTo>
                    <a:pt x="1715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20" y="8550"/>
                  </a:lnTo>
                  <a:lnTo>
                    <a:pt x="3074" y="8755"/>
                  </a:lnTo>
                  <a:lnTo>
                    <a:pt x="3428" y="8960"/>
                  </a:lnTo>
                  <a:lnTo>
                    <a:pt x="3801" y="9128"/>
                  </a:lnTo>
                  <a:lnTo>
                    <a:pt x="4173" y="9295"/>
                  </a:lnTo>
                  <a:lnTo>
                    <a:pt x="4546" y="9444"/>
                  </a:lnTo>
                  <a:lnTo>
                    <a:pt x="4900" y="9575"/>
                  </a:lnTo>
                  <a:lnTo>
                    <a:pt x="5272" y="9705"/>
                  </a:lnTo>
                  <a:lnTo>
                    <a:pt x="5645" y="9798"/>
                  </a:lnTo>
                  <a:lnTo>
                    <a:pt x="6372" y="9985"/>
                  </a:lnTo>
                  <a:lnTo>
                    <a:pt x="7079" y="10115"/>
                  </a:lnTo>
                  <a:lnTo>
                    <a:pt x="7731" y="10208"/>
                  </a:lnTo>
                  <a:lnTo>
                    <a:pt x="8346" y="10264"/>
                  </a:lnTo>
                  <a:lnTo>
                    <a:pt x="8905" y="10301"/>
                  </a:lnTo>
                  <a:lnTo>
                    <a:pt x="9371" y="10320"/>
                  </a:lnTo>
                  <a:lnTo>
                    <a:pt x="10060" y="10320"/>
                  </a:lnTo>
                  <a:lnTo>
                    <a:pt x="10302" y="10301"/>
                  </a:lnTo>
                  <a:lnTo>
                    <a:pt x="10321" y="10059"/>
                  </a:lnTo>
                  <a:lnTo>
                    <a:pt x="10321" y="9370"/>
                  </a:lnTo>
                  <a:lnTo>
                    <a:pt x="10302" y="8904"/>
                  </a:lnTo>
                  <a:lnTo>
                    <a:pt x="10265" y="8345"/>
                  </a:lnTo>
                  <a:lnTo>
                    <a:pt x="10209" y="7731"/>
                  </a:lnTo>
                  <a:lnTo>
                    <a:pt x="10116" y="7079"/>
                  </a:lnTo>
                  <a:lnTo>
                    <a:pt x="9985" y="6371"/>
                  </a:lnTo>
                  <a:lnTo>
                    <a:pt x="9799" y="5644"/>
                  </a:lnTo>
                  <a:lnTo>
                    <a:pt x="9706" y="5272"/>
                  </a:lnTo>
                  <a:lnTo>
                    <a:pt x="9576" y="4918"/>
                  </a:lnTo>
                  <a:lnTo>
                    <a:pt x="9445" y="4545"/>
                  </a:lnTo>
                  <a:lnTo>
                    <a:pt x="9296" y="4173"/>
                  </a:lnTo>
                  <a:lnTo>
                    <a:pt x="9128" y="3800"/>
                  </a:lnTo>
                  <a:lnTo>
                    <a:pt x="8961" y="3428"/>
                  </a:lnTo>
                  <a:lnTo>
                    <a:pt x="8756" y="3074"/>
                  </a:lnTo>
                  <a:lnTo>
                    <a:pt x="8551" y="2720"/>
                  </a:lnTo>
                  <a:lnTo>
                    <a:pt x="8309" y="2385"/>
                  </a:lnTo>
                  <a:lnTo>
                    <a:pt x="8067" y="2049"/>
                  </a:lnTo>
                  <a:lnTo>
                    <a:pt x="7787" y="1733"/>
                  </a:lnTo>
                  <a:lnTo>
                    <a:pt x="7489" y="1416"/>
                  </a:lnTo>
                  <a:lnTo>
                    <a:pt x="7079" y="1025"/>
                  </a:lnTo>
                  <a:lnTo>
                    <a:pt x="6893" y="876"/>
                  </a:lnTo>
                  <a:lnTo>
                    <a:pt x="6707" y="745"/>
                  </a:lnTo>
                  <a:lnTo>
                    <a:pt x="6521" y="615"/>
                  </a:lnTo>
                  <a:lnTo>
                    <a:pt x="6334" y="503"/>
                  </a:lnTo>
                  <a:lnTo>
                    <a:pt x="5943" y="317"/>
                  </a:lnTo>
                  <a:lnTo>
                    <a:pt x="5571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3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52;p41">
              <a:extLst>
                <a:ext uri="{FF2B5EF4-FFF2-40B4-BE49-F238E27FC236}">
                  <a16:creationId xmlns:a16="http://schemas.microsoft.com/office/drawing/2014/main" id="{D6CB6D07-BB47-41AA-8E60-1D42FCBA4837}"/>
                </a:ext>
              </a:extLst>
            </p:cNvPr>
            <p:cNvSpPr/>
            <p:nvPr/>
          </p:nvSpPr>
          <p:spPr>
            <a:xfrm>
              <a:off x="5497200" y="3220500"/>
              <a:ext cx="258025" cy="258475"/>
            </a:xfrm>
            <a:custGeom>
              <a:avLst/>
              <a:gdLst/>
              <a:ahLst/>
              <a:cxnLst/>
              <a:rect l="l" t="t" r="r" b="b"/>
              <a:pathLst>
                <a:path w="10321" h="10339" extrusionOk="0">
                  <a:moveTo>
                    <a:pt x="5924" y="0"/>
                  </a:moveTo>
                  <a:lnTo>
                    <a:pt x="5533" y="19"/>
                  </a:lnTo>
                  <a:lnTo>
                    <a:pt x="5142" y="75"/>
                  </a:lnTo>
                  <a:lnTo>
                    <a:pt x="4751" y="187"/>
                  </a:lnTo>
                  <a:lnTo>
                    <a:pt x="4378" y="317"/>
                  </a:lnTo>
                  <a:lnTo>
                    <a:pt x="3987" y="503"/>
                  </a:lnTo>
                  <a:lnTo>
                    <a:pt x="3800" y="615"/>
                  </a:lnTo>
                  <a:lnTo>
                    <a:pt x="3614" y="745"/>
                  </a:lnTo>
                  <a:lnTo>
                    <a:pt x="3428" y="894"/>
                  </a:lnTo>
                  <a:lnTo>
                    <a:pt x="3242" y="1043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54" y="2049"/>
                  </a:lnTo>
                  <a:lnTo>
                    <a:pt x="2012" y="2385"/>
                  </a:lnTo>
                  <a:lnTo>
                    <a:pt x="1770" y="2739"/>
                  </a:lnTo>
                  <a:lnTo>
                    <a:pt x="1565" y="3093"/>
                  </a:lnTo>
                  <a:lnTo>
                    <a:pt x="1360" y="3446"/>
                  </a:lnTo>
                  <a:lnTo>
                    <a:pt x="1193" y="3800"/>
                  </a:lnTo>
                  <a:lnTo>
                    <a:pt x="1025" y="4173"/>
                  </a:lnTo>
                  <a:lnTo>
                    <a:pt x="876" y="4545"/>
                  </a:lnTo>
                  <a:lnTo>
                    <a:pt x="746" y="4918"/>
                  </a:lnTo>
                  <a:lnTo>
                    <a:pt x="615" y="5291"/>
                  </a:lnTo>
                  <a:lnTo>
                    <a:pt x="503" y="5663"/>
                  </a:lnTo>
                  <a:lnTo>
                    <a:pt x="336" y="6390"/>
                  </a:lnTo>
                  <a:lnTo>
                    <a:pt x="205" y="7079"/>
                  </a:lnTo>
                  <a:lnTo>
                    <a:pt x="112" y="7749"/>
                  </a:lnTo>
                  <a:lnTo>
                    <a:pt x="56" y="8364"/>
                  </a:lnTo>
                  <a:lnTo>
                    <a:pt x="19" y="8904"/>
                  </a:lnTo>
                  <a:lnTo>
                    <a:pt x="0" y="9389"/>
                  </a:lnTo>
                  <a:lnTo>
                    <a:pt x="0" y="10059"/>
                  </a:lnTo>
                  <a:lnTo>
                    <a:pt x="0" y="10320"/>
                  </a:lnTo>
                  <a:lnTo>
                    <a:pt x="261" y="10320"/>
                  </a:lnTo>
                  <a:lnTo>
                    <a:pt x="950" y="10339"/>
                  </a:lnTo>
                  <a:lnTo>
                    <a:pt x="1416" y="10320"/>
                  </a:lnTo>
                  <a:lnTo>
                    <a:pt x="1975" y="10283"/>
                  </a:lnTo>
                  <a:lnTo>
                    <a:pt x="2590" y="10208"/>
                  </a:lnTo>
                  <a:lnTo>
                    <a:pt x="3242" y="10115"/>
                  </a:lnTo>
                  <a:lnTo>
                    <a:pt x="3950" y="9985"/>
                  </a:lnTo>
                  <a:lnTo>
                    <a:pt x="4676" y="9817"/>
                  </a:lnTo>
                  <a:lnTo>
                    <a:pt x="5030" y="9705"/>
                  </a:lnTo>
                  <a:lnTo>
                    <a:pt x="5402" y="9594"/>
                  </a:lnTo>
                  <a:lnTo>
                    <a:pt x="5775" y="9463"/>
                  </a:lnTo>
                  <a:lnTo>
                    <a:pt x="6148" y="9314"/>
                  </a:lnTo>
                  <a:lnTo>
                    <a:pt x="6520" y="9147"/>
                  </a:lnTo>
                  <a:lnTo>
                    <a:pt x="6893" y="8960"/>
                  </a:lnTo>
                  <a:lnTo>
                    <a:pt x="7247" y="8774"/>
                  </a:lnTo>
                  <a:lnTo>
                    <a:pt x="7601" y="8550"/>
                  </a:lnTo>
                  <a:lnTo>
                    <a:pt x="7936" y="8327"/>
                  </a:lnTo>
                  <a:lnTo>
                    <a:pt x="8271" y="8066"/>
                  </a:lnTo>
                  <a:lnTo>
                    <a:pt x="8588" y="7787"/>
                  </a:lnTo>
                  <a:lnTo>
                    <a:pt x="8904" y="7507"/>
                  </a:lnTo>
                  <a:lnTo>
                    <a:pt x="9296" y="7079"/>
                  </a:lnTo>
                  <a:lnTo>
                    <a:pt x="9445" y="6911"/>
                  </a:lnTo>
                  <a:lnTo>
                    <a:pt x="9575" y="6725"/>
                  </a:lnTo>
                  <a:lnTo>
                    <a:pt x="9705" y="6539"/>
                  </a:lnTo>
                  <a:lnTo>
                    <a:pt x="9817" y="6334"/>
                  </a:lnTo>
                  <a:lnTo>
                    <a:pt x="10004" y="5961"/>
                  </a:lnTo>
                  <a:lnTo>
                    <a:pt x="10153" y="5570"/>
                  </a:lnTo>
                  <a:lnTo>
                    <a:pt x="10246" y="5179"/>
                  </a:lnTo>
                  <a:lnTo>
                    <a:pt x="10302" y="4788"/>
                  </a:lnTo>
                  <a:lnTo>
                    <a:pt x="10320" y="4415"/>
                  </a:lnTo>
                  <a:lnTo>
                    <a:pt x="10302" y="4024"/>
                  </a:lnTo>
                  <a:lnTo>
                    <a:pt x="10246" y="3651"/>
                  </a:lnTo>
                  <a:lnTo>
                    <a:pt x="10153" y="3279"/>
                  </a:lnTo>
                  <a:lnTo>
                    <a:pt x="10022" y="2925"/>
                  </a:lnTo>
                  <a:lnTo>
                    <a:pt x="9873" y="2590"/>
                  </a:lnTo>
                  <a:lnTo>
                    <a:pt x="9687" y="2254"/>
                  </a:lnTo>
                  <a:lnTo>
                    <a:pt x="9482" y="1938"/>
                  </a:lnTo>
                  <a:lnTo>
                    <a:pt x="9240" y="1621"/>
                  </a:lnTo>
                  <a:lnTo>
                    <a:pt x="8979" y="1342"/>
                  </a:lnTo>
                  <a:lnTo>
                    <a:pt x="8700" y="1081"/>
                  </a:lnTo>
                  <a:lnTo>
                    <a:pt x="8402" y="857"/>
                  </a:lnTo>
                  <a:lnTo>
                    <a:pt x="8085" y="634"/>
                  </a:lnTo>
                  <a:lnTo>
                    <a:pt x="7750" y="447"/>
                  </a:lnTo>
                  <a:lnTo>
                    <a:pt x="7396" y="298"/>
                  </a:lnTo>
                  <a:lnTo>
                    <a:pt x="7042" y="168"/>
                  </a:lnTo>
                  <a:lnTo>
                    <a:pt x="6669" y="75"/>
                  </a:lnTo>
                  <a:lnTo>
                    <a:pt x="6297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53;p41">
              <a:extLst>
                <a:ext uri="{FF2B5EF4-FFF2-40B4-BE49-F238E27FC236}">
                  <a16:creationId xmlns:a16="http://schemas.microsoft.com/office/drawing/2014/main" id="{18DAB23C-6929-44B1-A4D5-7E975120AF25}"/>
                </a:ext>
              </a:extLst>
            </p:cNvPr>
            <p:cNvSpPr/>
            <p:nvPr/>
          </p:nvSpPr>
          <p:spPr>
            <a:xfrm>
              <a:off x="5197750" y="2101425"/>
              <a:ext cx="161625" cy="238475"/>
            </a:xfrm>
            <a:custGeom>
              <a:avLst/>
              <a:gdLst/>
              <a:ahLst/>
              <a:cxnLst/>
              <a:rect l="l" t="t" r="r" b="b"/>
              <a:pathLst>
                <a:path w="6465" h="9539" extrusionOk="0">
                  <a:moveTo>
                    <a:pt x="3223" y="1"/>
                  </a:moveTo>
                  <a:lnTo>
                    <a:pt x="3093" y="131"/>
                  </a:lnTo>
                  <a:lnTo>
                    <a:pt x="2739" y="504"/>
                  </a:lnTo>
                  <a:lnTo>
                    <a:pt x="2255" y="1044"/>
                  </a:lnTo>
                  <a:lnTo>
                    <a:pt x="1677" y="1733"/>
                  </a:lnTo>
                  <a:lnTo>
                    <a:pt x="1379" y="2124"/>
                  </a:lnTo>
                  <a:lnTo>
                    <a:pt x="1100" y="2516"/>
                  </a:lnTo>
                  <a:lnTo>
                    <a:pt x="820" y="2925"/>
                  </a:lnTo>
                  <a:lnTo>
                    <a:pt x="578" y="3335"/>
                  </a:lnTo>
                  <a:lnTo>
                    <a:pt x="373" y="3745"/>
                  </a:lnTo>
                  <a:lnTo>
                    <a:pt x="187" y="4155"/>
                  </a:lnTo>
                  <a:lnTo>
                    <a:pt x="131" y="4360"/>
                  </a:lnTo>
                  <a:lnTo>
                    <a:pt x="75" y="4546"/>
                  </a:lnTo>
                  <a:lnTo>
                    <a:pt x="38" y="4732"/>
                  </a:lnTo>
                  <a:lnTo>
                    <a:pt x="19" y="4919"/>
                  </a:lnTo>
                  <a:lnTo>
                    <a:pt x="1" y="5347"/>
                  </a:lnTo>
                  <a:lnTo>
                    <a:pt x="1" y="5664"/>
                  </a:lnTo>
                  <a:lnTo>
                    <a:pt x="38" y="5962"/>
                  </a:lnTo>
                  <a:lnTo>
                    <a:pt x="75" y="6241"/>
                  </a:lnTo>
                  <a:lnTo>
                    <a:pt x="131" y="6502"/>
                  </a:lnTo>
                  <a:lnTo>
                    <a:pt x="206" y="6763"/>
                  </a:lnTo>
                  <a:lnTo>
                    <a:pt x="299" y="7005"/>
                  </a:lnTo>
                  <a:lnTo>
                    <a:pt x="392" y="7228"/>
                  </a:lnTo>
                  <a:lnTo>
                    <a:pt x="504" y="7452"/>
                  </a:lnTo>
                  <a:lnTo>
                    <a:pt x="615" y="7657"/>
                  </a:lnTo>
                  <a:lnTo>
                    <a:pt x="746" y="7843"/>
                  </a:lnTo>
                  <a:lnTo>
                    <a:pt x="876" y="8011"/>
                  </a:lnTo>
                  <a:lnTo>
                    <a:pt x="1025" y="8178"/>
                  </a:lnTo>
                  <a:lnTo>
                    <a:pt x="1305" y="8476"/>
                  </a:lnTo>
                  <a:lnTo>
                    <a:pt x="1621" y="8719"/>
                  </a:lnTo>
                  <a:lnTo>
                    <a:pt x="1919" y="8942"/>
                  </a:lnTo>
                  <a:lnTo>
                    <a:pt x="2199" y="9110"/>
                  </a:lnTo>
                  <a:lnTo>
                    <a:pt x="2478" y="9259"/>
                  </a:lnTo>
                  <a:lnTo>
                    <a:pt x="2720" y="9371"/>
                  </a:lnTo>
                  <a:lnTo>
                    <a:pt x="3093" y="9501"/>
                  </a:lnTo>
                  <a:lnTo>
                    <a:pt x="3223" y="9538"/>
                  </a:lnTo>
                  <a:lnTo>
                    <a:pt x="3372" y="9501"/>
                  </a:lnTo>
                  <a:lnTo>
                    <a:pt x="3726" y="9371"/>
                  </a:lnTo>
                  <a:lnTo>
                    <a:pt x="3987" y="9259"/>
                  </a:lnTo>
                  <a:lnTo>
                    <a:pt x="4248" y="9110"/>
                  </a:lnTo>
                  <a:lnTo>
                    <a:pt x="4546" y="8942"/>
                  </a:lnTo>
                  <a:lnTo>
                    <a:pt x="4844" y="8719"/>
                  </a:lnTo>
                  <a:lnTo>
                    <a:pt x="5142" y="8476"/>
                  </a:lnTo>
                  <a:lnTo>
                    <a:pt x="5440" y="8178"/>
                  </a:lnTo>
                  <a:lnTo>
                    <a:pt x="5570" y="8011"/>
                  </a:lnTo>
                  <a:lnTo>
                    <a:pt x="5719" y="7843"/>
                  </a:lnTo>
                  <a:lnTo>
                    <a:pt x="5831" y="7657"/>
                  </a:lnTo>
                  <a:lnTo>
                    <a:pt x="5962" y="7452"/>
                  </a:lnTo>
                  <a:lnTo>
                    <a:pt x="6073" y="7228"/>
                  </a:lnTo>
                  <a:lnTo>
                    <a:pt x="6167" y="7005"/>
                  </a:lnTo>
                  <a:lnTo>
                    <a:pt x="6260" y="6763"/>
                  </a:lnTo>
                  <a:lnTo>
                    <a:pt x="6316" y="6502"/>
                  </a:lnTo>
                  <a:lnTo>
                    <a:pt x="6390" y="6241"/>
                  </a:lnTo>
                  <a:lnTo>
                    <a:pt x="6427" y="5962"/>
                  </a:lnTo>
                  <a:lnTo>
                    <a:pt x="6446" y="5664"/>
                  </a:lnTo>
                  <a:lnTo>
                    <a:pt x="6465" y="5347"/>
                  </a:lnTo>
                  <a:lnTo>
                    <a:pt x="6446" y="4919"/>
                  </a:lnTo>
                  <a:lnTo>
                    <a:pt x="6427" y="4732"/>
                  </a:lnTo>
                  <a:lnTo>
                    <a:pt x="6390" y="4546"/>
                  </a:lnTo>
                  <a:lnTo>
                    <a:pt x="6334" y="4360"/>
                  </a:lnTo>
                  <a:lnTo>
                    <a:pt x="6260" y="4155"/>
                  </a:lnTo>
                  <a:lnTo>
                    <a:pt x="6092" y="3745"/>
                  </a:lnTo>
                  <a:lnTo>
                    <a:pt x="5887" y="3335"/>
                  </a:lnTo>
                  <a:lnTo>
                    <a:pt x="5626" y="2925"/>
                  </a:lnTo>
                  <a:lnTo>
                    <a:pt x="5366" y="2516"/>
                  </a:lnTo>
                  <a:lnTo>
                    <a:pt x="5086" y="2124"/>
                  </a:lnTo>
                  <a:lnTo>
                    <a:pt x="4788" y="1733"/>
                  </a:lnTo>
                  <a:lnTo>
                    <a:pt x="4211" y="1044"/>
                  </a:lnTo>
                  <a:lnTo>
                    <a:pt x="3708" y="504"/>
                  </a:lnTo>
                  <a:lnTo>
                    <a:pt x="3354" y="131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54;p41">
              <a:extLst>
                <a:ext uri="{FF2B5EF4-FFF2-40B4-BE49-F238E27FC236}">
                  <a16:creationId xmlns:a16="http://schemas.microsoft.com/office/drawing/2014/main" id="{82B79758-DD09-4BD4-BB5A-C4F7C1C93925}"/>
                </a:ext>
              </a:extLst>
            </p:cNvPr>
            <p:cNvSpPr/>
            <p:nvPr/>
          </p:nvSpPr>
          <p:spPr>
            <a:xfrm>
              <a:off x="5210800" y="2252775"/>
              <a:ext cx="136475" cy="90375"/>
            </a:xfrm>
            <a:custGeom>
              <a:avLst/>
              <a:gdLst/>
              <a:ahLst/>
              <a:cxnLst/>
              <a:rect l="l" t="t" r="r" b="b"/>
              <a:pathLst>
                <a:path w="5459" h="3615" extrusionOk="0">
                  <a:moveTo>
                    <a:pt x="2757" y="1"/>
                  </a:moveTo>
                  <a:lnTo>
                    <a:pt x="2608" y="150"/>
                  </a:lnTo>
                  <a:lnTo>
                    <a:pt x="2254" y="541"/>
                  </a:lnTo>
                  <a:lnTo>
                    <a:pt x="2049" y="802"/>
                  </a:lnTo>
                  <a:lnTo>
                    <a:pt x="1863" y="1081"/>
                  </a:lnTo>
                  <a:lnTo>
                    <a:pt x="1714" y="1361"/>
                  </a:lnTo>
                  <a:lnTo>
                    <a:pt x="1658" y="1491"/>
                  </a:lnTo>
                  <a:lnTo>
                    <a:pt x="1602" y="1621"/>
                  </a:lnTo>
                  <a:lnTo>
                    <a:pt x="1360" y="1528"/>
                  </a:lnTo>
                  <a:lnTo>
                    <a:pt x="1081" y="1454"/>
                  </a:lnTo>
                  <a:lnTo>
                    <a:pt x="820" y="1398"/>
                  </a:lnTo>
                  <a:lnTo>
                    <a:pt x="559" y="1361"/>
                  </a:lnTo>
                  <a:lnTo>
                    <a:pt x="149" y="1305"/>
                  </a:lnTo>
                  <a:lnTo>
                    <a:pt x="0" y="1286"/>
                  </a:lnTo>
                  <a:lnTo>
                    <a:pt x="0" y="1286"/>
                  </a:lnTo>
                  <a:lnTo>
                    <a:pt x="56" y="1510"/>
                  </a:lnTo>
                  <a:lnTo>
                    <a:pt x="131" y="1733"/>
                  </a:lnTo>
                  <a:lnTo>
                    <a:pt x="243" y="1994"/>
                  </a:lnTo>
                  <a:lnTo>
                    <a:pt x="373" y="2292"/>
                  </a:lnTo>
                  <a:lnTo>
                    <a:pt x="522" y="2590"/>
                  </a:lnTo>
                  <a:lnTo>
                    <a:pt x="690" y="2851"/>
                  </a:lnTo>
                  <a:lnTo>
                    <a:pt x="783" y="2963"/>
                  </a:lnTo>
                  <a:lnTo>
                    <a:pt x="876" y="3056"/>
                  </a:lnTo>
                  <a:lnTo>
                    <a:pt x="1006" y="3168"/>
                  </a:lnTo>
                  <a:lnTo>
                    <a:pt x="1174" y="3298"/>
                  </a:lnTo>
                  <a:lnTo>
                    <a:pt x="1360" y="3410"/>
                  </a:lnTo>
                  <a:lnTo>
                    <a:pt x="1528" y="3484"/>
                  </a:lnTo>
                  <a:lnTo>
                    <a:pt x="1677" y="3540"/>
                  </a:lnTo>
                  <a:lnTo>
                    <a:pt x="1826" y="3577"/>
                  </a:lnTo>
                  <a:lnTo>
                    <a:pt x="1975" y="3615"/>
                  </a:lnTo>
                  <a:lnTo>
                    <a:pt x="2217" y="3615"/>
                  </a:lnTo>
                  <a:lnTo>
                    <a:pt x="2422" y="3577"/>
                  </a:lnTo>
                  <a:lnTo>
                    <a:pt x="2571" y="3540"/>
                  </a:lnTo>
                  <a:lnTo>
                    <a:pt x="2701" y="3484"/>
                  </a:lnTo>
                  <a:lnTo>
                    <a:pt x="2720" y="3466"/>
                  </a:lnTo>
                  <a:lnTo>
                    <a:pt x="2757" y="3484"/>
                  </a:lnTo>
                  <a:lnTo>
                    <a:pt x="2888" y="3540"/>
                  </a:lnTo>
                  <a:lnTo>
                    <a:pt x="3037" y="3577"/>
                  </a:lnTo>
                  <a:lnTo>
                    <a:pt x="3242" y="3615"/>
                  </a:lnTo>
                  <a:lnTo>
                    <a:pt x="3484" y="3615"/>
                  </a:lnTo>
                  <a:lnTo>
                    <a:pt x="3633" y="3577"/>
                  </a:lnTo>
                  <a:lnTo>
                    <a:pt x="3782" y="3540"/>
                  </a:lnTo>
                  <a:lnTo>
                    <a:pt x="3949" y="3484"/>
                  </a:lnTo>
                  <a:lnTo>
                    <a:pt x="4098" y="3410"/>
                  </a:lnTo>
                  <a:lnTo>
                    <a:pt x="4285" y="3298"/>
                  </a:lnTo>
                  <a:lnTo>
                    <a:pt x="4452" y="3168"/>
                  </a:lnTo>
                  <a:lnTo>
                    <a:pt x="4583" y="3056"/>
                  </a:lnTo>
                  <a:lnTo>
                    <a:pt x="4676" y="2963"/>
                  </a:lnTo>
                  <a:lnTo>
                    <a:pt x="4769" y="2851"/>
                  </a:lnTo>
                  <a:lnTo>
                    <a:pt x="4937" y="2590"/>
                  </a:lnTo>
                  <a:lnTo>
                    <a:pt x="5086" y="2292"/>
                  </a:lnTo>
                  <a:lnTo>
                    <a:pt x="5216" y="1994"/>
                  </a:lnTo>
                  <a:lnTo>
                    <a:pt x="5328" y="1733"/>
                  </a:lnTo>
                  <a:lnTo>
                    <a:pt x="5402" y="1510"/>
                  </a:lnTo>
                  <a:lnTo>
                    <a:pt x="5458" y="1286"/>
                  </a:lnTo>
                  <a:lnTo>
                    <a:pt x="5458" y="1286"/>
                  </a:lnTo>
                  <a:lnTo>
                    <a:pt x="5309" y="1305"/>
                  </a:lnTo>
                  <a:lnTo>
                    <a:pt x="4918" y="1361"/>
                  </a:lnTo>
                  <a:lnTo>
                    <a:pt x="4676" y="1398"/>
                  </a:lnTo>
                  <a:lnTo>
                    <a:pt x="4415" y="1454"/>
                  </a:lnTo>
                  <a:lnTo>
                    <a:pt x="4136" y="1510"/>
                  </a:lnTo>
                  <a:lnTo>
                    <a:pt x="3894" y="1603"/>
                  </a:lnTo>
                  <a:lnTo>
                    <a:pt x="3838" y="1472"/>
                  </a:lnTo>
                  <a:lnTo>
                    <a:pt x="3782" y="1342"/>
                  </a:lnTo>
                  <a:lnTo>
                    <a:pt x="3633" y="1063"/>
                  </a:lnTo>
                  <a:lnTo>
                    <a:pt x="3446" y="783"/>
                  </a:lnTo>
                  <a:lnTo>
                    <a:pt x="3242" y="541"/>
                  </a:lnTo>
                  <a:lnTo>
                    <a:pt x="2906" y="150"/>
                  </a:lnTo>
                  <a:lnTo>
                    <a:pt x="27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55;p41">
              <a:extLst>
                <a:ext uri="{FF2B5EF4-FFF2-40B4-BE49-F238E27FC236}">
                  <a16:creationId xmlns:a16="http://schemas.microsoft.com/office/drawing/2014/main" id="{D756576D-E925-4AEC-884A-0AAF679E1444}"/>
                </a:ext>
              </a:extLst>
            </p:cNvPr>
            <p:cNvSpPr/>
            <p:nvPr/>
          </p:nvSpPr>
          <p:spPr>
            <a:xfrm>
              <a:off x="4772575" y="3291750"/>
              <a:ext cx="258025" cy="258475"/>
            </a:xfrm>
            <a:custGeom>
              <a:avLst/>
              <a:gdLst/>
              <a:ahLst/>
              <a:cxnLst/>
              <a:rect l="l" t="t" r="r" b="b"/>
              <a:pathLst>
                <a:path w="10321" h="10339" extrusionOk="0">
                  <a:moveTo>
                    <a:pt x="4415" y="0"/>
                  </a:moveTo>
                  <a:lnTo>
                    <a:pt x="4024" y="19"/>
                  </a:lnTo>
                  <a:lnTo>
                    <a:pt x="3652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71" y="447"/>
                  </a:lnTo>
                  <a:lnTo>
                    <a:pt x="2236" y="634"/>
                  </a:lnTo>
                  <a:lnTo>
                    <a:pt x="1919" y="857"/>
                  </a:lnTo>
                  <a:lnTo>
                    <a:pt x="1621" y="1081"/>
                  </a:lnTo>
                  <a:lnTo>
                    <a:pt x="1342" y="1342"/>
                  </a:lnTo>
                  <a:lnTo>
                    <a:pt x="1081" y="1621"/>
                  </a:lnTo>
                  <a:lnTo>
                    <a:pt x="857" y="1919"/>
                  </a:lnTo>
                  <a:lnTo>
                    <a:pt x="634" y="2254"/>
                  </a:lnTo>
                  <a:lnTo>
                    <a:pt x="448" y="2571"/>
                  </a:lnTo>
                  <a:lnTo>
                    <a:pt x="299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1" y="4415"/>
                  </a:lnTo>
                  <a:lnTo>
                    <a:pt x="19" y="4788"/>
                  </a:lnTo>
                  <a:lnTo>
                    <a:pt x="75" y="5179"/>
                  </a:lnTo>
                  <a:lnTo>
                    <a:pt x="168" y="5570"/>
                  </a:lnTo>
                  <a:lnTo>
                    <a:pt x="317" y="5961"/>
                  </a:lnTo>
                  <a:lnTo>
                    <a:pt x="504" y="6334"/>
                  </a:lnTo>
                  <a:lnTo>
                    <a:pt x="615" y="6520"/>
                  </a:lnTo>
                  <a:lnTo>
                    <a:pt x="746" y="6706"/>
                  </a:lnTo>
                  <a:lnTo>
                    <a:pt x="876" y="6893"/>
                  </a:lnTo>
                  <a:lnTo>
                    <a:pt x="1025" y="7079"/>
                  </a:lnTo>
                  <a:lnTo>
                    <a:pt x="1416" y="7507"/>
                  </a:lnTo>
                  <a:lnTo>
                    <a:pt x="1733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20" y="8551"/>
                  </a:lnTo>
                  <a:lnTo>
                    <a:pt x="3074" y="8755"/>
                  </a:lnTo>
                  <a:lnTo>
                    <a:pt x="3447" y="8960"/>
                  </a:lnTo>
                  <a:lnTo>
                    <a:pt x="3801" y="9147"/>
                  </a:lnTo>
                  <a:lnTo>
                    <a:pt x="4173" y="9296"/>
                  </a:lnTo>
                  <a:lnTo>
                    <a:pt x="4546" y="9445"/>
                  </a:lnTo>
                  <a:lnTo>
                    <a:pt x="4918" y="9594"/>
                  </a:lnTo>
                  <a:lnTo>
                    <a:pt x="5291" y="9705"/>
                  </a:lnTo>
                  <a:lnTo>
                    <a:pt x="5645" y="9817"/>
                  </a:lnTo>
                  <a:lnTo>
                    <a:pt x="6371" y="9985"/>
                  </a:lnTo>
                  <a:lnTo>
                    <a:pt x="7079" y="10115"/>
                  </a:lnTo>
                  <a:lnTo>
                    <a:pt x="7731" y="10208"/>
                  </a:lnTo>
                  <a:lnTo>
                    <a:pt x="8346" y="10283"/>
                  </a:lnTo>
                  <a:lnTo>
                    <a:pt x="8905" y="10320"/>
                  </a:lnTo>
                  <a:lnTo>
                    <a:pt x="9370" y="10339"/>
                  </a:lnTo>
                  <a:lnTo>
                    <a:pt x="10060" y="10320"/>
                  </a:lnTo>
                  <a:lnTo>
                    <a:pt x="10320" y="10320"/>
                  </a:lnTo>
                  <a:lnTo>
                    <a:pt x="10320" y="10059"/>
                  </a:lnTo>
                  <a:lnTo>
                    <a:pt x="10320" y="9389"/>
                  </a:lnTo>
                  <a:lnTo>
                    <a:pt x="10320" y="8904"/>
                  </a:lnTo>
                  <a:lnTo>
                    <a:pt x="10283" y="8346"/>
                  </a:lnTo>
                  <a:lnTo>
                    <a:pt x="10209" y="7750"/>
                  </a:lnTo>
                  <a:lnTo>
                    <a:pt x="10115" y="7079"/>
                  </a:lnTo>
                  <a:lnTo>
                    <a:pt x="9985" y="6371"/>
                  </a:lnTo>
                  <a:lnTo>
                    <a:pt x="9817" y="5663"/>
                  </a:lnTo>
                  <a:lnTo>
                    <a:pt x="9706" y="5291"/>
                  </a:lnTo>
                  <a:lnTo>
                    <a:pt x="9575" y="4918"/>
                  </a:lnTo>
                  <a:lnTo>
                    <a:pt x="9445" y="4546"/>
                  </a:lnTo>
                  <a:lnTo>
                    <a:pt x="9296" y="4173"/>
                  </a:lnTo>
                  <a:lnTo>
                    <a:pt x="9147" y="3800"/>
                  </a:lnTo>
                  <a:lnTo>
                    <a:pt x="8961" y="3447"/>
                  </a:lnTo>
                  <a:lnTo>
                    <a:pt x="8756" y="3074"/>
                  </a:lnTo>
                  <a:lnTo>
                    <a:pt x="8551" y="2739"/>
                  </a:lnTo>
                  <a:lnTo>
                    <a:pt x="8309" y="2385"/>
                  </a:lnTo>
                  <a:lnTo>
                    <a:pt x="8066" y="2049"/>
                  </a:lnTo>
                  <a:lnTo>
                    <a:pt x="7787" y="1733"/>
                  </a:lnTo>
                  <a:lnTo>
                    <a:pt x="7508" y="1416"/>
                  </a:lnTo>
                  <a:lnTo>
                    <a:pt x="7079" y="1025"/>
                  </a:lnTo>
                  <a:lnTo>
                    <a:pt x="6893" y="876"/>
                  </a:lnTo>
                  <a:lnTo>
                    <a:pt x="6707" y="745"/>
                  </a:lnTo>
                  <a:lnTo>
                    <a:pt x="6520" y="615"/>
                  </a:lnTo>
                  <a:lnTo>
                    <a:pt x="6334" y="503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56;p41">
              <a:extLst>
                <a:ext uri="{FF2B5EF4-FFF2-40B4-BE49-F238E27FC236}">
                  <a16:creationId xmlns:a16="http://schemas.microsoft.com/office/drawing/2014/main" id="{9F309D37-3D2E-4DA7-A381-9C4C45F177C8}"/>
                </a:ext>
              </a:extLst>
            </p:cNvPr>
            <p:cNvSpPr/>
            <p:nvPr/>
          </p:nvSpPr>
          <p:spPr>
            <a:xfrm>
              <a:off x="4660350" y="2624400"/>
              <a:ext cx="258025" cy="258025"/>
            </a:xfrm>
            <a:custGeom>
              <a:avLst/>
              <a:gdLst/>
              <a:ahLst/>
              <a:cxnLst/>
              <a:rect l="l" t="t" r="r" b="b"/>
              <a:pathLst>
                <a:path w="10321" h="10321" extrusionOk="0">
                  <a:moveTo>
                    <a:pt x="4396" y="1"/>
                  </a:moveTo>
                  <a:lnTo>
                    <a:pt x="4024" y="19"/>
                  </a:lnTo>
                  <a:lnTo>
                    <a:pt x="3651" y="75"/>
                  </a:lnTo>
                  <a:lnTo>
                    <a:pt x="3279" y="168"/>
                  </a:lnTo>
                  <a:lnTo>
                    <a:pt x="2925" y="299"/>
                  </a:lnTo>
                  <a:lnTo>
                    <a:pt x="2571" y="448"/>
                  </a:lnTo>
                  <a:lnTo>
                    <a:pt x="2236" y="634"/>
                  </a:lnTo>
                  <a:lnTo>
                    <a:pt x="1919" y="839"/>
                  </a:lnTo>
                  <a:lnTo>
                    <a:pt x="1621" y="1081"/>
                  </a:lnTo>
                  <a:lnTo>
                    <a:pt x="1342" y="1342"/>
                  </a:lnTo>
                  <a:lnTo>
                    <a:pt x="1081" y="1621"/>
                  </a:lnTo>
                  <a:lnTo>
                    <a:pt x="839" y="1919"/>
                  </a:lnTo>
                  <a:lnTo>
                    <a:pt x="634" y="2236"/>
                  </a:lnTo>
                  <a:lnTo>
                    <a:pt x="447" y="2571"/>
                  </a:lnTo>
                  <a:lnTo>
                    <a:pt x="298" y="2925"/>
                  </a:lnTo>
                  <a:lnTo>
                    <a:pt x="168" y="3279"/>
                  </a:lnTo>
                  <a:lnTo>
                    <a:pt x="75" y="3652"/>
                  </a:lnTo>
                  <a:lnTo>
                    <a:pt x="19" y="4024"/>
                  </a:lnTo>
                  <a:lnTo>
                    <a:pt x="0" y="4397"/>
                  </a:lnTo>
                  <a:lnTo>
                    <a:pt x="19" y="4788"/>
                  </a:lnTo>
                  <a:lnTo>
                    <a:pt x="75" y="5179"/>
                  </a:lnTo>
                  <a:lnTo>
                    <a:pt x="168" y="5571"/>
                  </a:lnTo>
                  <a:lnTo>
                    <a:pt x="317" y="5943"/>
                  </a:lnTo>
                  <a:lnTo>
                    <a:pt x="503" y="6334"/>
                  </a:lnTo>
                  <a:lnTo>
                    <a:pt x="615" y="6521"/>
                  </a:lnTo>
                  <a:lnTo>
                    <a:pt x="745" y="6707"/>
                  </a:lnTo>
                  <a:lnTo>
                    <a:pt x="876" y="6893"/>
                  </a:lnTo>
                  <a:lnTo>
                    <a:pt x="1025" y="7079"/>
                  </a:lnTo>
                  <a:lnTo>
                    <a:pt x="1416" y="7489"/>
                  </a:lnTo>
                  <a:lnTo>
                    <a:pt x="1733" y="7787"/>
                  </a:lnTo>
                  <a:lnTo>
                    <a:pt x="2049" y="8067"/>
                  </a:lnTo>
                  <a:lnTo>
                    <a:pt x="2385" y="8309"/>
                  </a:lnTo>
                  <a:lnTo>
                    <a:pt x="2720" y="8551"/>
                  </a:lnTo>
                  <a:lnTo>
                    <a:pt x="3074" y="8756"/>
                  </a:lnTo>
                  <a:lnTo>
                    <a:pt x="3428" y="8961"/>
                  </a:lnTo>
                  <a:lnTo>
                    <a:pt x="3800" y="9128"/>
                  </a:lnTo>
                  <a:lnTo>
                    <a:pt x="4173" y="9296"/>
                  </a:lnTo>
                  <a:lnTo>
                    <a:pt x="4545" y="9445"/>
                  </a:lnTo>
                  <a:lnTo>
                    <a:pt x="4918" y="9575"/>
                  </a:lnTo>
                  <a:lnTo>
                    <a:pt x="5272" y="9706"/>
                  </a:lnTo>
                  <a:lnTo>
                    <a:pt x="5645" y="9799"/>
                  </a:lnTo>
                  <a:lnTo>
                    <a:pt x="6371" y="9985"/>
                  </a:lnTo>
                  <a:lnTo>
                    <a:pt x="7079" y="10116"/>
                  </a:lnTo>
                  <a:lnTo>
                    <a:pt x="7731" y="10209"/>
                  </a:lnTo>
                  <a:lnTo>
                    <a:pt x="8346" y="10265"/>
                  </a:lnTo>
                  <a:lnTo>
                    <a:pt x="8904" y="10302"/>
                  </a:lnTo>
                  <a:lnTo>
                    <a:pt x="9370" y="10321"/>
                  </a:lnTo>
                  <a:lnTo>
                    <a:pt x="10059" y="10321"/>
                  </a:lnTo>
                  <a:lnTo>
                    <a:pt x="10301" y="10302"/>
                  </a:lnTo>
                  <a:lnTo>
                    <a:pt x="10320" y="10060"/>
                  </a:lnTo>
                  <a:lnTo>
                    <a:pt x="10320" y="9371"/>
                  </a:lnTo>
                  <a:lnTo>
                    <a:pt x="10301" y="8905"/>
                  </a:lnTo>
                  <a:lnTo>
                    <a:pt x="10264" y="8346"/>
                  </a:lnTo>
                  <a:lnTo>
                    <a:pt x="10208" y="7731"/>
                  </a:lnTo>
                  <a:lnTo>
                    <a:pt x="10115" y="7079"/>
                  </a:lnTo>
                  <a:lnTo>
                    <a:pt x="9985" y="6372"/>
                  </a:lnTo>
                  <a:lnTo>
                    <a:pt x="9799" y="5645"/>
                  </a:lnTo>
                  <a:lnTo>
                    <a:pt x="9705" y="5272"/>
                  </a:lnTo>
                  <a:lnTo>
                    <a:pt x="9575" y="4900"/>
                  </a:lnTo>
                  <a:lnTo>
                    <a:pt x="9445" y="4546"/>
                  </a:lnTo>
                  <a:lnTo>
                    <a:pt x="9296" y="4173"/>
                  </a:lnTo>
                  <a:lnTo>
                    <a:pt x="9128" y="3801"/>
                  </a:lnTo>
                  <a:lnTo>
                    <a:pt x="8960" y="3428"/>
                  </a:lnTo>
                  <a:lnTo>
                    <a:pt x="8755" y="3074"/>
                  </a:lnTo>
                  <a:lnTo>
                    <a:pt x="8550" y="2720"/>
                  </a:lnTo>
                  <a:lnTo>
                    <a:pt x="8308" y="2385"/>
                  </a:lnTo>
                  <a:lnTo>
                    <a:pt x="8066" y="2050"/>
                  </a:lnTo>
                  <a:lnTo>
                    <a:pt x="7787" y="1715"/>
                  </a:lnTo>
                  <a:lnTo>
                    <a:pt x="7489" y="1417"/>
                  </a:lnTo>
                  <a:lnTo>
                    <a:pt x="7079" y="1025"/>
                  </a:lnTo>
                  <a:lnTo>
                    <a:pt x="6893" y="876"/>
                  </a:lnTo>
                  <a:lnTo>
                    <a:pt x="6706" y="746"/>
                  </a:lnTo>
                  <a:lnTo>
                    <a:pt x="6520" y="616"/>
                  </a:lnTo>
                  <a:lnTo>
                    <a:pt x="6334" y="504"/>
                  </a:lnTo>
                  <a:lnTo>
                    <a:pt x="5943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57;p41">
              <a:extLst>
                <a:ext uri="{FF2B5EF4-FFF2-40B4-BE49-F238E27FC236}">
                  <a16:creationId xmlns:a16="http://schemas.microsoft.com/office/drawing/2014/main" id="{C3024275-EAA2-449D-80F7-6498A5414E63}"/>
                </a:ext>
              </a:extLst>
            </p:cNvPr>
            <p:cNvSpPr/>
            <p:nvPr/>
          </p:nvSpPr>
          <p:spPr>
            <a:xfrm>
              <a:off x="4570475" y="2905675"/>
              <a:ext cx="317150" cy="215175"/>
            </a:xfrm>
            <a:custGeom>
              <a:avLst/>
              <a:gdLst/>
              <a:ahLst/>
              <a:cxnLst/>
              <a:rect l="l" t="t" r="r" b="b"/>
              <a:pathLst>
                <a:path w="12686" h="8607" extrusionOk="0">
                  <a:moveTo>
                    <a:pt x="4396" y="1"/>
                  </a:moveTo>
                  <a:lnTo>
                    <a:pt x="3837" y="20"/>
                  </a:lnTo>
                  <a:lnTo>
                    <a:pt x="3595" y="38"/>
                  </a:lnTo>
                  <a:lnTo>
                    <a:pt x="3372" y="75"/>
                  </a:lnTo>
                  <a:lnTo>
                    <a:pt x="3148" y="131"/>
                  </a:lnTo>
                  <a:lnTo>
                    <a:pt x="2925" y="187"/>
                  </a:lnTo>
                  <a:lnTo>
                    <a:pt x="2534" y="318"/>
                  </a:lnTo>
                  <a:lnTo>
                    <a:pt x="2161" y="485"/>
                  </a:lnTo>
                  <a:lnTo>
                    <a:pt x="1807" y="690"/>
                  </a:lnTo>
                  <a:lnTo>
                    <a:pt x="1490" y="914"/>
                  </a:lnTo>
                  <a:lnTo>
                    <a:pt x="1211" y="1175"/>
                  </a:lnTo>
                  <a:lnTo>
                    <a:pt x="950" y="1473"/>
                  </a:lnTo>
                  <a:lnTo>
                    <a:pt x="727" y="1771"/>
                  </a:lnTo>
                  <a:lnTo>
                    <a:pt x="540" y="2106"/>
                  </a:lnTo>
                  <a:lnTo>
                    <a:pt x="373" y="2441"/>
                  </a:lnTo>
                  <a:lnTo>
                    <a:pt x="242" y="2795"/>
                  </a:lnTo>
                  <a:lnTo>
                    <a:pt x="131" y="3168"/>
                  </a:lnTo>
                  <a:lnTo>
                    <a:pt x="56" y="3540"/>
                  </a:lnTo>
                  <a:lnTo>
                    <a:pt x="19" y="3913"/>
                  </a:lnTo>
                  <a:lnTo>
                    <a:pt x="0" y="4304"/>
                  </a:lnTo>
                  <a:lnTo>
                    <a:pt x="19" y="4677"/>
                  </a:lnTo>
                  <a:lnTo>
                    <a:pt x="56" y="5068"/>
                  </a:lnTo>
                  <a:lnTo>
                    <a:pt x="131" y="5440"/>
                  </a:lnTo>
                  <a:lnTo>
                    <a:pt x="242" y="5794"/>
                  </a:lnTo>
                  <a:lnTo>
                    <a:pt x="373" y="6167"/>
                  </a:lnTo>
                  <a:lnTo>
                    <a:pt x="540" y="6502"/>
                  </a:lnTo>
                  <a:lnTo>
                    <a:pt x="727" y="6819"/>
                  </a:lnTo>
                  <a:lnTo>
                    <a:pt x="950" y="7135"/>
                  </a:lnTo>
                  <a:lnTo>
                    <a:pt x="1211" y="7415"/>
                  </a:lnTo>
                  <a:lnTo>
                    <a:pt x="1490" y="7676"/>
                  </a:lnTo>
                  <a:lnTo>
                    <a:pt x="1807" y="7918"/>
                  </a:lnTo>
                  <a:lnTo>
                    <a:pt x="2161" y="8123"/>
                  </a:lnTo>
                  <a:lnTo>
                    <a:pt x="2534" y="8290"/>
                  </a:lnTo>
                  <a:lnTo>
                    <a:pt x="2925" y="8421"/>
                  </a:lnTo>
                  <a:lnTo>
                    <a:pt x="3148" y="8477"/>
                  </a:lnTo>
                  <a:lnTo>
                    <a:pt x="3372" y="8514"/>
                  </a:lnTo>
                  <a:lnTo>
                    <a:pt x="3595" y="8551"/>
                  </a:lnTo>
                  <a:lnTo>
                    <a:pt x="3837" y="8570"/>
                  </a:lnTo>
                  <a:lnTo>
                    <a:pt x="4396" y="8607"/>
                  </a:lnTo>
                  <a:lnTo>
                    <a:pt x="4825" y="8588"/>
                  </a:lnTo>
                  <a:lnTo>
                    <a:pt x="5253" y="8551"/>
                  </a:lnTo>
                  <a:lnTo>
                    <a:pt x="5663" y="8495"/>
                  </a:lnTo>
                  <a:lnTo>
                    <a:pt x="6073" y="8421"/>
                  </a:lnTo>
                  <a:lnTo>
                    <a:pt x="6464" y="8309"/>
                  </a:lnTo>
                  <a:lnTo>
                    <a:pt x="6855" y="8197"/>
                  </a:lnTo>
                  <a:lnTo>
                    <a:pt x="7246" y="8067"/>
                  </a:lnTo>
                  <a:lnTo>
                    <a:pt x="7619" y="7936"/>
                  </a:lnTo>
                  <a:lnTo>
                    <a:pt x="7991" y="7769"/>
                  </a:lnTo>
                  <a:lnTo>
                    <a:pt x="8345" y="7601"/>
                  </a:lnTo>
                  <a:lnTo>
                    <a:pt x="8699" y="7433"/>
                  </a:lnTo>
                  <a:lnTo>
                    <a:pt x="9035" y="7247"/>
                  </a:lnTo>
                  <a:lnTo>
                    <a:pt x="9668" y="6856"/>
                  </a:lnTo>
                  <a:lnTo>
                    <a:pt x="10245" y="6446"/>
                  </a:lnTo>
                  <a:lnTo>
                    <a:pt x="10786" y="6055"/>
                  </a:lnTo>
                  <a:lnTo>
                    <a:pt x="11270" y="5664"/>
                  </a:lnTo>
                  <a:lnTo>
                    <a:pt x="11680" y="5291"/>
                  </a:lnTo>
                  <a:lnTo>
                    <a:pt x="12034" y="4975"/>
                  </a:lnTo>
                  <a:lnTo>
                    <a:pt x="12518" y="4490"/>
                  </a:lnTo>
                  <a:lnTo>
                    <a:pt x="12686" y="4304"/>
                  </a:lnTo>
                  <a:lnTo>
                    <a:pt x="12518" y="4118"/>
                  </a:lnTo>
                  <a:lnTo>
                    <a:pt x="12034" y="3633"/>
                  </a:lnTo>
                  <a:lnTo>
                    <a:pt x="11680" y="3298"/>
                  </a:lnTo>
                  <a:lnTo>
                    <a:pt x="11270" y="2944"/>
                  </a:lnTo>
                  <a:lnTo>
                    <a:pt x="10786" y="2553"/>
                  </a:lnTo>
                  <a:lnTo>
                    <a:pt x="10245" y="2143"/>
                  </a:lnTo>
                  <a:lnTo>
                    <a:pt x="9668" y="1752"/>
                  </a:lnTo>
                  <a:lnTo>
                    <a:pt x="9035" y="1361"/>
                  </a:lnTo>
                  <a:lnTo>
                    <a:pt x="8699" y="1175"/>
                  </a:lnTo>
                  <a:lnTo>
                    <a:pt x="8345" y="988"/>
                  </a:lnTo>
                  <a:lnTo>
                    <a:pt x="7991" y="821"/>
                  </a:lnTo>
                  <a:lnTo>
                    <a:pt x="7619" y="672"/>
                  </a:lnTo>
                  <a:lnTo>
                    <a:pt x="7246" y="523"/>
                  </a:lnTo>
                  <a:lnTo>
                    <a:pt x="6855" y="392"/>
                  </a:lnTo>
                  <a:lnTo>
                    <a:pt x="6464" y="280"/>
                  </a:lnTo>
                  <a:lnTo>
                    <a:pt x="6073" y="187"/>
                  </a:lnTo>
                  <a:lnTo>
                    <a:pt x="5663" y="113"/>
                  </a:lnTo>
                  <a:lnTo>
                    <a:pt x="5253" y="57"/>
                  </a:lnTo>
                  <a:lnTo>
                    <a:pt x="4825" y="20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58;p41">
              <a:extLst>
                <a:ext uri="{FF2B5EF4-FFF2-40B4-BE49-F238E27FC236}">
                  <a16:creationId xmlns:a16="http://schemas.microsoft.com/office/drawing/2014/main" id="{618CF63D-F901-4B01-B7A6-12510943BF98}"/>
                </a:ext>
              </a:extLst>
            </p:cNvPr>
            <p:cNvSpPr/>
            <p:nvPr/>
          </p:nvSpPr>
          <p:spPr>
            <a:xfrm>
              <a:off x="4974225" y="3159025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2571" y="0"/>
                  </a:moveTo>
                  <a:lnTo>
                    <a:pt x="2348" y="19"/>
                  </a:lnTo>
                  <a:lnTo>
                    <a:pt x="2124" y="56"/>
                  </a:lnTo>
                  <a:lnTo>
                    <a:pt x="1900" y="112"/>
                  </a:lnTo>
                  <a:lnTo>
                    <a:pt x="1696" y="187"/>
                  </a:lnTo>
                  <a:lnTo>
                    <a:pt x="1491" y="261"/>
                  </a:lnTo>
                  <a:lnTo>
                    <a:pt x="1304" y="373"/>
                  </a:lnTo>
                  <a:lnTo>
                    <a:pt x="1118" y="503"/>
                  </a:lnTo>
                  <a:lnTo>
                    <a:pt x="950" y="634"/>
                  </a:lnTo>
                  <a:lnTo>
                    <a:pt x="783" y="783"/>
                  </a:lnTo>
                  <a:lnTo>
                    <a:pt x="634" y="950"/>
                  </a:lnTo>
                  <a:lnTo>
                    <a:pt x="485" y="1118"/>
                  </a:lnTo>
                  <a:lnTo>
                    <a:pt x="373" y="1304"/>
                  </a:lnTo>
                  <a:lnTo>
                    <a:pt x="261" y="1509"/>
                  </a:lnTo>
                  <a:lnTo>
                    <a:pt x="168" y="1714"/>
                  </a:lnTo>
                  <a:lnTo>
                    <a:pt x="94" y="1919"/>
                  </a:lnTo>
                  <a:lnTo>
                    <a:pt x="38" y="2124"/>
                  </a:lnTo>
                  <a:lnTo>
                    <a:pt x="0" y="2348"/>
                  </a:lnTo>
                  <a:lnTo>
                    <a:pt x="0" y="2571"/>
                  </a:lnTo>
                  <a:lnTo>
                    <a:pt x="0" y="2795"/>
                  </a:lnTo>
                  <a:lnTo>
                    <a:pt x="38" y="3018"/>
                  </a:lnTo>
                  <a:lnTo>
                    <a:pt x="94" y="3242"/>
                  </a:lnTo>
                  <a:lnTo>
                    <a:pt x="187" y="3465"/>
                  </a:lnTo>
                  <a:lnTo>
                    <a:pt x="298" y="3689"/>
                  </a:lnTo>
                  <a:lnTo>
                    <a:pt x="429" y="3912"/>
                  </a:lnTo>
                  <a:lnTo>
                    <a:pt x="597" y="4136"/>
                  </a:lnTo>
                  <a:lnTo>
                    <a:pt x="820" y="4378"/>
                  </a:lnTo>
                  <a:lnTo>
                    <a:pt x="1006" y="4546"/>
                  </a:lnTo>
                  <a:lnTo>
                    <a:pt x="1193" y="4695"/>
                  </a:lnTo>
                  <a:lnTo>
                    <a:pt x="1379" y="4844"/>
                  </a:lnTo>
                  <a:lnTo>
                    <a:pt x="1584" y="4993"/>
                  </a:lnTo>
                  <a:lnTo>
                    <a:pt x="1994" y="5216"/>
                  </a:lnTo>
                  <a:lnTo>
                    <a:pt x="2422" y="5421"/>
                  </a:lnTo>
                  <a:lnTo>
                    <a:pt x="2850" y="5589"/>
                  </a:lnTo>
                  <a:lnTo>
                    <a:pt x="3279" y="5719"/>
                  </a:lnTo>
                  <a:lnTo>
                    <a:pt x="3707" y="5831"/>
                  </a:lnTo>
                  <a:lnTo>
                    <a:pt x="4117" y="5905"/>
                  </a:lnTo>
                  <a:lnTo>
                    <a:pt x="4508" y="5961"/>
                  </a:lnTo>
                  <a:lnTo>
                    <a:pt x="4862" y="5999"/>
                  </a:lnTo>
                  <a:lnTo>
                    <a:pt x="5458" y="6017"/>
                  </a:lnTo>
                  <a:lnTo>
                    <a:pt x="5999" y="6017"/>
                  </a:lnTo>
                  <a:lnTo>
                    <a:pt x="6017" y="5868"/>
                  </a:lnTo>
                  <a:lnTo>
                    <a:pt x="6017" y="5458"/>
                  </a:lnTo>
                  <a:lnTo>
                    <a:pt x="5980" y="4862"/>
                  </a:lnTo>
                  <a:lnTo>
                    <a:pt x="5943" y="4508"/>
                  </a:lnTo>
                  <a:lnTo>
                    <a:pt x="5887" y="4136"/>
                  </a:lnTo>
                  <a:lnTo>
                    <a:pt x="5812" y="3726"/>
                  </a:lnTo>
                  <a:lnTo>
                    <a:pt x="5701" y="3298"/>
                  </a:lnTo>
                  <a:lnTo>
                    <a:pt x="5570" y="2869"/>
                  </a:lnTo>
                  <a:lnTo>
                    <a:pt x="5421" y="2441"/>
                  </a:lnTo>
                  <a:lnTo>
                    <a:pt x="5216" y="2012"/>
                  </a:lnTo>
                  <a:lnTo>
                    <a:pt x="4974" y="1602"/>
                  </a:lnTo>
                  <a:lnTo>
                    <a:pt x="4844" y="1398"/>
                  </a:lnTo>
                  <a:lnTo>
                    <a:pt x="4695" y="1193"/>
                  </a:lnTo>
                  <a:lnTo>
                    <a:pt x="4527" y="1006"/>
                  </a:lnTo>
                  <a:lnTo>
                    <a:pt x="4359" y="839"/>
                  </a:lnTo>
                  <a:lnTo>
                    <a:pt x="4117" y="615"/>
                  </a:lnTo>
                  <a:lnTo>
                    <a:pt x="3912" y="448"/>
                  </a:lnTo>
                  <a:lnTo>
                    <a:pt x="3689" y="299"/>
                  </a:lnTo>
                  <a:lnTo>
                    <a:pt x="3465" y="187"/>
                  </a:lnTo>
                  <a:lnTo>
                    <a:pt x="3242" y="112"/>
                  </a:lnTo>
                  <a:lnTo>
                    <a:pt x="3018" y="56"/>
                  </a:lnTo>
                  <a:lnTo>
                    <a:pt x="2795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59;p41">
              <a:extLst>
                <a:ext uri="{FF2B5EF4-FFF2-40B4-BE49-F238E27FC236}">
                  <a16:creationId xmlns:a16="http://schemas.microsoft.com/office/drawing/2014/main" id="{5503D56D-FD2B-43A0-A9A0-7453DE6369CD}"/>
                </a:ext>
              </a:extLst>
            </p:cNvPr>
            <p:cNvSpPr/>
            <p:nvPr/>
          </p:nvSpPr>
          <p:spPr>
            <a:xfrm>
              <a:off x="5588000" y="2891250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3447" y="1"/>
                  </a:moveTo>
                  <a:lnTo>
                    <a:pt x="3223" y="19"/>
                  </a:lnTo>
                  <a:lnTo>
                    <a:pt x="3000" y="56"/>
                  </a:lnTo>
                  <a:lnTo>
                    <a:pt x="2776" y="112"/>
                  </a:lnTo>
                  <a:lnTo>
                    <a:pt x="2553" y="187"/>
                  </a:lnTo>
                  <a:lnTo>
                    <a:pt x="2329" y="299"/>
                  </a:lnTo>
                  <a:lnTo>
                    <a:pt x="2106" y="448"/>
                  </a:lnTo>
                  <a:lnTo>
                    <a:pt x="1901" y="615"/>
                  </a:lnTo>
                  <a:lnTo>
                    <a:pt x="1659" y="839"/>
                  </a:lnTo>
                  <a:lnTo>
                    <a:pt x="1472" y="1006"/>
                  </a:lnTo>
                  <a:lnTo>
                    <a:pt x="1323" y="1193"/>
                  </a:lnTo>
                  <a:lnTo>
                    <a:pt x="1174" y="1398"/>
                  </a:lnTo>
                  <a:lnTo>
                    <a:pt x="1044" y="1603"/>
                  </a:lnTo>
                  <a:lnTo>
                    <a:pt x="802" y="2012"/>
                  </a:lnTo>
                  <a:lnTo>
                    <a:pt x="597" y="2441"/>
                  </a:lnTo>
                  <a:lnTo>
                    <a:pt x="429" y="2869"/>
                  </a:lnTo>
                  <a:lnTo>
                    <a:pt x="299" y="3298"/>
                  </a:lnTo>
                  <a:lnTo>
                    <a:pt x="206" y="3726"/>
                  </a:lnTo>
                  <a:lnTo>
                    <a:pt x="131" y="4136"/>
                  </a:lnTo>
                  <a:lnTo>
                    <a:pt x="75" y="4508"/>
                  </a:lnTo>
                  <a:lnTo>
                    <a:pt x="38" y="4862"/>
                  </a:lnTo>
                  <a:lnTo>
                    <a:pt x="1" y="5458"/>
                  </a:lnTo>
                  <a:lnTo>
                    <a:pt x="1" y="5868"/>
                  </a:lnTo>
                  <a:lnTo>
                    <a:pt x="19" y="6017"/>
                  </a:lnTo>
                  <a:lnTo>
                    <a:pt x="560" y="6017"/>
                  </a:lnTo>
                  <a:lnTo>
                    <a:pt x="1156" y="5999"/>
                  </a:lnTo>
                  <a:lnTo>
                    <a:pt x="1510" y="5961"/>
                  </a:lnTo>
                  <a:lnTo>
                    <a:pt x="1901" y="5906"/>
                  </a:lnTo>
                  <a:lnTo>
                    <a:pt x="2311" y="5831"/>
                  </a:lnTo>
                  <a:lnTo>
                    <a:pt x="2720" y="5719"/>
                  </a:lnTo>
                  <a:lnTo>
                    <a:pt x="3149" y="5589"/>
                  </a:lnTo>
                  <a:lnTo>
                    <a:pt x="3596" y="5421"/>
                  </a:lnTo>
                  <a:lnTo>
                    <a:pt x="4006" y="5216"/>
                  </a:lnTo>
                  <a:lnTo>
                    <a:pt x="4434" y="4993"/>
                  </a:lnTo>
                  <a:lnTo>
                    <a:pt x="4621" y="4844"/>
                  </a:lnTo>
                  <a:lnTo>
                    <a:pt x="4825" y="4695"/>
                  </a:lnTo>
                  <a:lnTo>
                    <a:pt x="5012" y="4546"/>
                  </a:lnTo>
                  <a:lnTo>
                    <a:pt x="5198" y="4378"/>
                  </a:lnTo>
                  <a:lnTo>
                    <a:pt x="5422" y="4136"/>
                  </a:lnTo>
                  <a:lnTo>
                    <a:pt x="5589" y="3912"/>
                  </a:lnTo>
                  <a:lnTo>
                    <a:pt x="5720" y="3689"/>
                  </a:lnTo>
                  <a:lnTo>
                    <a:pt x="5831" y="3465"/>
                  </a:lnTo>
                  <a:lnTo>
                    <a:pt x="5924" y="3242"/>
                  </a:lnTo>
                  <a:lnTo>
                    <a:pt x="5980" y="3018"/>
                  </a:lnTo>
                  <a:lnTo>
                    <a:pt x="5999" y="2795"/>
                  </a:lnTo>
                  <a:lnTo>
                    <a:pt x="6018" y="2571"/>
                  </a:lnTo>
                  <a:lnTo>
                    <a:pt x="5999" y="2348"/>
                  </a:lnTo>
                  <a:lnTo>
                    <a:pt x="5980" y="2124"/>
                  </a:lnTo>
                  <a:lnTo>
                    <a:pt x="5924" y="1919"/>
                  </a:lnTo>
                  <a:lnTo>
                    <a:pt x="5850" y="1714"/>
                  </a:lnTo>
                  <a:lnTo>
                    <a:pt x="5757" y="1509"/>
                  </a:lnTo>
                  <a:lnTo>
                    <a:pt x="5645" y="1304"/>
                  </a:lnTo>
                  <a:lnTo>
                    <a:pt x="5515" y="1118"/>
                  </a:lnTo>
                  <a:lnTo>
                    <a:pt x="5384" y="951"/>
                  </a:lnTo>
                  <a:lnTo>
                    <a:pt x="5235" y="783"/>
                  </a:lnTo>
                  <a:lnTo>
                    <a:pt x="5068" y="634"/>
                  </a:lnTo>
                  <a:lnTo>
                    <a:pt x="4900" y="503"/>
                  </a:lnTo>
                  <a:lnTo>
                    <a:pt x="4714" y="373"/>
                  </a:lnTo>
                  <a:lnTo>
                    <a:pt x="4509" y="261"/>
                  </a:lnTo>
                  <a:lnTo>
                    <a:pt x="4322" y="187"/>
                  </a:lnTo>
                  <a:lnTo>
                    <a:pt x="4099" y="112"/>
                  </a:lnTo>
                  <a:lnTo>
                    <a:pt x="3894" y="56"/>
                  </a:lnTo>
                  <a:lnTo>
                    <a:pt x="3671" y="19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60;p41">
              <a:extLst>
                <a:ext uri="{FF2B5EF4-FFF2-40B4-BE49-F238E27FC236}">
                  <a16:creationId xmlns:a16="http://schemas.microsoft.com/office/drawing/2014/main" id="{0F4DD37F-62D2-4D24-8115-24A9C4C09DC9}"/>
                </a:ext>
              </a:extLst>
            </p:cNvPr>
            <p:cNvSpPr/>
            <p:nvPr/>
          </p:nvSpPr>
          <p:spPr>
            <a:xfrm>
              <a:off x="5407325" y="2765050"/>
              <a:ext cx="125300" cy="184425"/>
            </a:xfrm>
            <a:custGeom>
              <a:avLst/>
              <a:gdLst/>
              <a:ahLst/>
              <a:cxnLst/>
              <a:rect l="l" t="t" r="r" b="b"/>
              <a:pathLst>
                <a:path w="5012" h="7377" extrusionOk="0">
                  <a:moveTo>
                    <a:pt x="2291" y="0"/>
                  </a:moveTo>
                  <a:lnTo>
                    <a:pt x="2068" y="38"/>
                  </a:lnTo>
                  <a:lnTo>
                    <a:pt x="1844" y="75"/>
                  </a:lnTo>
                  <a:lnTo>
                    <a:pt x="1640" y="131"/>
                  </a:lnTo>
                  <a:lnTo>
                    <a:pt x="1416" y="224"/>
                  </a:lnTo>
                  <a:lnTo>
                    <a:pt x="1230" y="317"/>
                  </a:lnTo>
                  <a:lnTo>
                    <a:pt x="1043" y="429"/>
                  </a:lnTo>
                  <a:lnTo>
                    <a:pt x="857" y="559"/>
                  </a:lnTo>
                  <a:lnTo>
                    <a:pt x="689" y="708"/>
                  </a:lnTo>
                  <a:lnTo>
                    <a:pt x="540" y="876"/>
                  </a:lnTo>
                  <a:lnTo>
                    <a:pt x="410" y="1062"/>
                  </a:lnTo>
                  <a:lnTo>
                    <a:pt x="280" y="1248"/>
                  </a:lnTo>
                  <a:lnTo>
                    <a:pt x="187" y="1472"/>
                  </a:lnTo>
                  <a:lnTo>
                    <a:pt x="112" y="1714"/>
                  </a:lnTo>
                  <a:lnTo>
                    <a:pt x="56" y="1956"/>
                  </a:lnTo>
                  <a:lnTo>
                    <a:pt x="19" y="2236"/>
                  </a:lnTo>
                  <a:lnTo>
                    <a:pt x="0" y="2571"/>
                  </a:lnTo>
                  <a:lnTo>
                    <a:pt x="0" y="2813"/>
                  </a:lnTo>
                  <a:lnTo>
                    <a:pt x="38" y="3055"/>
                  </a:lnTo>
                  <a:lnTo>
                    <a:pt x="56" y="3298"/>
                  </a:lnTo>
                  <a:lnTo>
                    <a:pt x="112" y="3540"/>
                  </a:lnTo>
                  <a:lnTo>
                    <a:pt x="224" y="4005"/>
                  </a:lnTo>
                  <a:lnTo>
                    <a:pt x="391" y="4434"/>
                  </a:lnTo>
                  <a:lnTo>
                    <a:pt x="578" y="4862"/>
                  </a:lnTo>
                  <a:lnTo>
                    <a:pt x="801" y="5253"/>
                  </a:lnTo>
                  <a:lnTo>
                    <a:pt x="1025" y="5626"/>
                  </a:lnTo>
                  <a:lnTo>
                    <a:pt x="1248" y="5980"/>
                  </a:lnTo>
                  <a:lnTo>
                    <a:pt x="1490" y="6278"/>
                  </a:lnTo>
                  <a:lnTo>
                    <a:pt x="1714" y="6557"/>
                  </a:lnTo>
                  <a:lnTo>
                    <a:pt x="2105" y="7004"/>
                  </a:lnTo>
                  <a:lnTo>
                    <a:pt x="2403" y="7284"/>
                  </a:lnTo>
                  <a:lnTo>
                    <a:pt x="2496" y="7377"/>
                  </a:lnTo>
                  <a:lnTo>
                    <a:pt x="2608" y="7284"/>
                  </a:lnTo>
                  <a:lnTo>
                    <a:pt x="2888" y="7004"/>
                  </a:lnTo>
                  <a:lnTo>
                    <a:pt x="3297" y="6557"/>
                  </a:lnTo>
                  <a:lnTo>
                    <a:pt x="3521" y="6278"/>
                  </a:lnTo>
                  <a:lnTo>
                    <a:pt x="3763" y="5980"/>
                  </a:lnTo>
                  <a:lnTo>
                    <a:pt x="3987" y="5626"/>
                  </a:lnTo>
                  <a:lnTo>
                    <a:pt x="4210" y="5253"/>
                  </a:lnTo>
                  <a:lnTo>
                    <a:pt x="4434" y="4862"/>
                  </a:lnTo>
                  <a:lnTo>
                    <a:pt x="4620" y="4434"/>
                  </a:lnTo>
                  <a:lnTo>
                    <a:pt x="4788" y="4005"/>
                  </a:lnTo>
                  <a:lnTo>
                    <a:pt x="4899" y="3540"/>
                  </a:lnTo>
                  <a:lnTo>
                    <a:pt x="4955" y="3298"/>
                  </a:lnTo>
                  <a:lnTo>
                    <a:pt x="4974" y="3055"/>
                  </a:lnTo>
                  <a:lnTo>
                    <a:pt x="5011" y="2813"/>
                  </a:lnTo>
                  <a:lnTo>
                    <a:pt x="5011" y="2571"/>
                  </a:lnTo>
                  <a:lnTo>
                    <a:pt x="4993" y="2236"/>
                  </a:lnTo>
                  <a:lnTo>
                    <a:pt x="4955" y="1956"/>
                  </a:lnTo>
                  <a:lnTo>
                    <a:pt x="4899" y="1714"/>
                  </a:lnTo>
                  <a:lnTo>
                    <a:pt x="4825" y="1472"/>
                  </a:lnTo>
                  <a:lnTo>
                    <a:pt x="4732" y="1248"/>
                  </a:lnTo>
                  <a:lnTo>
                    <a:pt x="4601" y="1062"/>
                  </a:lnTo>
                  <a:lnTo>
                    <a:pt x="4471" y="876"/>
                  </a:lnTo>
                  <a:lnTo>
                    <a:pt x="4322" y="708"/>
                  </a:lnTo>
                  <a:lnTo>
                    <a:pt x="4154" y="559"/>
                  </a:lnTo>
                  <a:lnTo>
                    <a:pt x="3968" y="429"/>
                  </a:lnTo>
                  <a:lnTo>
                    <a:pt x="3782" y="317"/>
                  </a:lnTo>
                  <a:lnTo>
                    <a:pt x="3595" y="224"/>
                  </a:lnTo>
                  <a:lnTo>
                    <a:pt x="3372" y="131"/>
                  </a:lnTo>
                  <a:lnTo>
                    <a:pt x="3167" y="75"/>
                  </a:lnTo>
                  <a:lnTo>
                    <a:pt x="2943" y="38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61;p41">
              <a:extLst>
                <a:ext uri="{FF2B5EF4-FFF2-40B4-BE49-F238E27FC236}">
                  <a16:creationId xmlns:a16="http://schemas.microsoft.com/office/drawing/2014/main" id="{45C9FCBA-2281-474D-9BB7-40E6CABA8772}"/>
                </a:ext>
              </a:extLst>
            </p:cNvPr>
            <p:cNvSpPr/>
            <p:nvPr/>
          </p:nvSpPr>
          <p:spPr>
            <a:xfrm>
              <a:off x="5616425" y="3516675"/>
              <a:ext cx="184425" cy="124825"/>
            </a:xfrm>
            <a:custGeom>
              <a:avLst/>
              <a:gdLst/>
              <a:ahLst/>
              <a:cxnLst/>
              <a:rect l="l" t="t" r="r" b="b"/>
              <a:pathLst>
                <a:path w="7377" h="4993" extrusionOk="0">
                  <a:moveTo>
                    <a:pt x="4583" y="1"/>
                  </a:moveTo>
                  <a:lnTo>
                    <a:pt x="4322" y="19"/>
                  </a:lnTo>
                  <a:lnTo>
                    <a:pt x="4080" y="56"/>
                  </a:lnTo>
                  <a:lnTo>
                    <a:pt x="3856" y="94"/>
                  </a:lnTo>
                  <a:lnTo>
                    <a:pt x="3390" y="224"/>
                  </a:lnTo>
                  <a:lnTo>
                    <a:pt x="2943" y="392"/>
                  </a:lnTo>
                  <a:lnTo>
                    <a:pt x="2515" y="578"/>
                  </a:lnTo>
                  <a:lnTo>
                    <a:pt x="2124" y="783"/>
                  </a:lnTo>
                  <a:lnTo>
                    <a:pt x="1751" y="1006"/>
                  </a:lnTo>
                  <a:lnTo>
                    <a:pt x="1416" y="1249"/>
                  </a:lnTo>
                  <a:lnTo>
                    <a:pt x="1099" y="1472"/>
                  </a:lnTo>
                  <a:lnTo>
                    <a:pt x="820" y="1696"/>
                  </a:lnTo>
                  <a:lnTo>
                    <a:pt x="373" y="2106"/>
                  </a:lnTo>
                  <a:lnTo>
                    <a:pt x="93" y="2385"/>
                  </a:lnTo>
                  <a:lnTo>
                    <a:pt x="0" y="2497"/>
                  </a:lnTo>
                  <a:lnTo>
                    <a:pt x="93" y="2608"/>
                  </a:lnTo>
                  <a:lnTo>
                    <a:pt x="373" y="2888"/>
                  </a:lnTo>
                  <a:lnTo>
                    <a:pt x="820" y="3298"/>
                  </a:lnTo>
                  <a:lnTo>
                    <a:pt x="1099" y="3521"/>
                  </a:lnTo>
                  <a:lnTo>
                    <a:pt x="1416" y="3745"/>
                  </a:lnTo>
                  <a:lnTo>
                    <a:pt x="1751" y="3987"/>
                  </a:lnTo>
                  <a:lnTo>
                    <a:pt x="2124" y="4210"/>
                  </a:lnTo>
                  <a:lnTo>
                    <a:pt x="2515" y="4415"/>
                  </a:lnTo>
                  <a:lnTo>
                    <a:pt x="2943" y="4602"/>
                  </a:lnTo>
                  <a:lnTo>
                    <a:pt x="3390" y="4769"/>
                  </a:lnTo>
                  <a:lnTo>
                    <a:pt x="3856" y="4900"/>
                  </a:lnTo>
                  <a:lnTo>
                    <a:pt x="4080" y="4937"/>
                  </a:lnTo>
                  <a:lnTo>
                    <a:pt x="4322" y="4974"/>
                  </a:lnTo>
                  <a:lnTo>
                    <a:pt x="4583" y="4993"/>
                  </a:lnTo>
                  <a:lnTo>
                    <a:pt x="5160" y="4993"/>
                  </a:lnTo>
                  <a:lnTo>
                    <a:pt x="5421" y="4956"/>
                  </a:lnTo>
                  <a:lnTo>
                    <a:pt x="5682" y="4900"/>
                  </a:lnTo>
                  <a:lnTo>
                    <a:pt x="5905" y="4825"/>
                  </a:lnTo>
                  <a:lnTo>
                    <a:pt x="6129" y="4713"/>
                  </a:lnTo>
                  <a:lnTo>
                    <a:pt x="6334" y="4602"/>
                  </a:lnTo>
                  <a:lnTo>
                    <a:pt x="6520" y="4471"/>
                  </a:lnTo>
                  <a:lnTo>
                    <a:pt x="6687" y="4304"/>
                  </a:lnTo>
                  <a:lnTo>
                    <a:pt x="6837" y="4155"/>
                  </a:lnTo>
                  <a:lnTo>
                    <a:pt x="6967" y="3968"/>
                  </a:lnTo>
                  <a:lnTo>
                    <a:pt x="7079" y="3782"/>
                  </a:lnTo>
                  <a:lnTo>
                    <a:pt x="7172" y="3577"/>
                  </a:lnTo>
                  <a:lnTo>
                    <a:pt x="7246" y="3372"/>
                  </a:lnTo>
                  <a:lnTo>
                    <a:pt x="7302" y="3149"/>
                  </a:lnTo>
                  <a:lnTo>
                    <a:pt x="7358" y="2944"/>
                  </a:lnTo>
                  <a:lnTo>
                    <a:pt x="7377" y="2720"/>
                  </a:lnTo>
                  <a:lnTo>
                    <a:pt x="7377" y="2497"/>
                  </a:lnTo>
                  <a:lnTo>
                    <a:pt x="7377" y="2273"/>
                  </a:lnTo>
                  <a:lnTo>
                    <a:pt x="7358" y="2050"/>
                  </a:lnTo>
                  <a:lnTo>
                    <a:pt x="7302" y="1826"/>
                  </a:lnTo>
                  <a:lnTo>
                    <a:pt x="7246" y="1621"/>
                  </a:lnTo>
                  <a:lnTo>
                    <a:pt x="7172" y="1416"/>
                  </a:lnTo>
                  <a:lnTo>
                    <a:pt x="7079" y="1211"/>
                  </a:lnTo>
                  <a:lnTo>
                    <a:pt x="6967" y="1025"/>
                  </a:lnTo>
                  <a:lnTo>
                    <a:pt x="6837" y="839"/>
                  </a:lnTo>
                  <a:lnTo>
                    <a:pt x="6687" y="690"/>
                  </a:lnTo>
                  <a:lnTo>
                    <a:pt x="6520" y="522"/>
                  </a:lnTo>
                  <a:lnTo>
                    <a:pt x="6334" y="392"/>
                  </a:lnTo>
                  <a:lnTo>
                    <a:pt x="6129" y="280"/>
                  </a:lnTo>
                  <a:lnTo>
                    <a:pt x="5905" y="168"/>
                  </a:lnTo>
                  <a:lnTo>
                    <a:pt x="5682" y="94"/>
                  </a:lnTo>
                  <a:lnTo>
                    <a:pt x="5421" y="38"/>
                  </a:lnTo>
                  <a:lnTo>
                    <a:pt x="51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62;p41">
              <a:extLst>
                <a:ext uri="{FF2B5EF4-FFF2-40B4-BE49-F238E27FC236}">
                  <a16:creationId xmlns:a16="http://schemas.microsoft.com/office/drawing/2014/main" id="{012E5F46-5025-4E0F-8406-729970DC9981}"/>
                </a:ext>
              </a:extLst>
            </p:cNvPr>
            <p:cNvSpPr/>
            <p:nvPr/>
          </p:nvSpPr>
          <p:spPr>
            <a:xfrm>
              <a:off x="5579625" y="2365950"/>
              <a:ext cx="258475" cy="258475"/>
            </a:xfrm>
            <a:custGeom>
              <a:avLst/>
              <a:gdLst/>
              <a:ahLst/>
              <a:cxnLst/>
              <a:rect l="l" t="t" r="r" b="b"/>
              <a:pathLst>
                <a:path w="10339" h="10339" extrusionOk="0">
                  <a:moveTo>
                    <a:pt x="5924" y="0"/>
                  </a:moveTo>
                  <a:lnTo>
                    <a:pt x="5533" y="19"/>
                  </a:lnTo>
                  <a:lnTo>
                    <a:pt x="5142" y="75"/>
                  </a:lnTo>
                  <a:lnTo>
                    <a:pt x="4769" y="187"/>
                  </a:lnTo>
                  <a:lnTo>
                    <a:pt x="4378" y="317"/>
                  </a:lnTo>
                  <a:lnTo>
                    <a:pt x="3987" y="522"/>
                  </a:lnTo>
                  <a:lnTo>
                    <a:pt x="3801" y="634"/>
                  </a:lnTo>
                  <a:lnTo>
                    <a:pt x="3614" y="746"/>
                  </a:lnTo>
                  <a:lnTo>
                    <a:pt x="3428" y="895"/>
                  </a:lnTo>
                  <a:lnTo>
                    <a:pt x="3242" y="1044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73" y="2049"/>
                  </a:lnTo>
                  <a:lnTo>
                    <a:pt x="2012" y="2385"/>
                  </a:lnTo>
                  <a:lnTo>
                    <a:pt x="1789" y="2739"/>
                  </a:lnTo>
                  <a:lnTo>
                    <a:pt x="1565" y="3093"/>
                  </a:lnTo>
                  <a:lnTo>
                    <a:pt x="1379" y="3447"/>
                  </a:lnTo>
                  <a:lnTo>
                    <a:pt x="1193" y="3819"/>
                  </a:lnTo>
                  <a:lnTo>
                    <a:pt x="1025" y="4173"/>
                  </a:lnTo>
                  <a:lnTo>
                    <a:pt x="876" y="4546"/>
                  </a:lnTo>
                  <a:lnTo>
                    <a:pt x="746" y="4918"/>
                  </a:lnTo>
                  <a:lnTo>
                    <a:pt x="634" y="5291"/>
                  </a:lnTo>
                  <a:lnTo>
                    <a:pt x="522" y="5663"/>
                  </a:lnTo>
                  <a:lnTo>
                    <a:pt x="336" y="6390"/>
                  </a:lnTo>
                  <a:lnTo>
                    <a:pt x="205" y="7079"/>
                  </a:lnTo>
                  <a:lnTo>
                    <a:pt x="112" y="7750"/>
                  </a:lnTo>
                  <a:lnTo>
                    <a:pt x="56" y="8364"/>
                  </a:lnTo>
                  <a:lnTo>
                    <a:pt x="19" y="8904"/>
                  </a:lnTo>
                  <a:lnTo>
                    <a:pt x="1" y="9389"/>
                  </a:lnTo>
                  <a:lnTo>
                    <a:pt x="1" y="10078"/>
                  </a:lnTo>
                  <a:lnTo>
                    <a:pt x="19" y="10320"/>
                  </a:lnTo>
                  <a:lnTo>
                    <a:pt x="261" y="10339"/>
                  </a:lnTo>
                  <a:lnTo>
                    <a:pt x="951" y="10339"/>
                  </a:lnTo>
                  <a:lnTo>
                    <a:pt x="1435" y="10320"/>
                  </a:lnTo>
                  <a:lnTo>
                    <a:pt x="1975" y="10283"/>
                  </a:lnTo>
                  <a:lnTo>
                    <a:pt x="2590" y="10227"/>
                  </a:lnTo>
                  <a:lnTo>
                    <a:pt x="3260" y="10134"/>
                  </a:lnTo>
                  <a:lnTo>
                    <a:pt x="3950" y="9985"/>
                  </a:lnTo>
                  <a:lnTo>
                    <a:pt x="4676" y="9817"/>
                  </a:lnTo>
                  <a:lnTo>
                    <a:pt x="5049" y="9705"/>
                  </a:lnTo>
                  <a:lnTo>
                    <a:pt x="5421" y="9594"/>
                  </a:lnTo>
                  <a:lnTo>
                    <a:pt x="5794" y="9463"/>
                  </a:lnTo>
                  <a:lnTo>
                    <a:pt x="6166" y="9314"/>
                  </a:lnTo>
                  <a:lnTo>
                    <a:pt x="6520" y="9147"/>
                  </a:lnTo>
                  <a:lnTo>
                    <a:pt x="6893" y="8960"/>
                  </a:lnTo>
                  <a:lnTo>
                    <a:pt x="7247" y="8774"/>
                  </a:lnTo>
                  <a:lnTo>
                    <a:pt x="7601" y="8551"/>
                  </a:lnTo>
                  <a:lnTo>
                    <a:pt x="7936" y="8327"/>
                  </a:lnTo>
                  <a:lnTo>
                    <a:pt x="8271" y="8066"/>
                  </a:lnTo>
                  <a:lnTo>
                    <a:pt x="8607" y="7805"/>
                  </a:lnTo>
                  <a:lnTo>
                    <a:pt x="8905" y="7507"/>
                  </a:lnTo>
                  <a:lnTo>
                    <a:pt x="9296" y="7098"/>
                  </a:lnTo>
                  <a:lnTo>
                    <a:pt x="9445" y="6911"/>
                  </a:lnTo>
                  <a:lnTo>
                    <a:pt x="9594" y="6725"/>
                  </a:lnTo>
                  <a:lnTo>
                    <a:pt x="9706" y="6539"/>
                  </a:lnTo>
                  <a:lnTo>
                    <a:pt x="9817" y="6352"/>
                  </a:lnTo>
                  <a:lnTo>
                    <a:pt x="10004" y="5961"/>
                  </a:lnTo>
                  <a:lnTo>
                    <a:pt x="10153" y="5570"/>
                  </a:lnTo>
                  <a:lnTo>
                    <a:pt x="10264" y="5179"/>
                  </a:lnTo>
                  <a:lnTo>
                    <a:pt x="10320" y="4806"/>
                  </a:lnTo>
                  <a:lnTo>
                    <a:pt x="10339" y="4415"/>
                  </a:lnTo>
                  <a:lnTo>
                    <a:pt x="10302" y="4024"/>
                  </a:lnTo>
                  <a:lnTo>
                    <a:pt x="10246" y="3651"/>
                  </a:lnTo>
                  <a:lnTo>
                    <a:pt x="10153" y="3298"/>
                  </a:lnTo>
                  <a:lnTo>
                    <a:pt x="10041" y="2925"/>
                  </a:lnTo>
                  <a:lnTo>
                    <a:pt x="9873" y="2590"/>
                  </a:lnTo>
                  <a:lnTo>
                    <a:pt x="9687" y="2254"/>
                  </a:lnTo>
                  <a:lnTo>
                    <a:pt x="9482" y="1938"/>
                  </a:lnTo>
                  <a:lnTo>
                    <a:pt x="9240" y="1640"/>
                  </a:lnTo>
                  <a:lnTo>
                    <a:pt x="8979" y="1360"/>
                  </a:lnTo>
                  <a:lnTo>
                    <a:pt x="8700" y="1099"/>
                  </a:lnTo>
                  <a:lnTo>
                    <a:pt x="8402" y="857"/>
                  </a:lnTo>
                  <a:lnTo>
                    <a:pt x="8085" y="652"/>
                  </a:lnTo>
                  <a:lnTo>
                    <a:pt x="7750" y="466"/>
                  </a:lnTo>
                  <a:lnTo>
                    <a:pt x="7414" y="298"/>
                  </a:lnTo>
                  <a:lnTo>
                    <a:pt x="7042" y="187"/>
                  </a:lnTo>
                  <a:lnTo>
                    <a:pt x="6688" y="94"/>
                  </a:lnTo>
                  <a:lnTo>
                    <a:pt x="6297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663;p41">
              <a:extLst>
                <a:ext uri="{FF2B5EF4-FFF2-40B4-BE49-F238E27FC236}">
                  <a16:creationId xmlns:a16="http://schemas.microsoft.com/office/drawing/2014/main" id="{30418FB0-1BBE-4913-A043-A9B4BDD2562E}"/>
                </a:ext>
              </a:extLst>
            </p:cNvPr>
            <p:cNvSpPr/>
            <p:nvPr/>
          </p:nvSpPr>
          <p:spPr>
            <a:xfrm>
              <a:off x="5107400" y="2324500"/>
              <a:ext cx="173275" cy="172800"/>
            </a:xfrm>
            <a:custGeom>
              <a:avLst/>
              <a:gdLst/>
              <a:ahLst/>
              <a:cxnLst/>
              <a:rect l="l" t="t" r="r" b="b"/>
              <a:pathLst>
                <a:path w="6931" h="6912" extrusionOk="0">
                  <a:moveTo>
                    <a:pt x="2702" y="1"/>
                  </a:moveTo>
                  <a:lnTo>
                    <a:pt x="2441" y="38"/>
                  </a:lnTo>
                  <a:lnTo>
                    <a:pt x="2199" y="112"/>
                  </a:lnTo>
                  <a:lnTo>
                    <a:pt x="1957" y="187"/>
                  </a:lnTo>
                  <a:lnTo>
                    <a:pt x="1715" y="299"/>
                  </a:lnTo>
                  <a:lnTo>
                    <a:pt x="1491" y="429"/>
                  </a:lnTo>
                  <a:lnTo>
                    <a:pt x="1286" y="559"/>
                  </a:lnTo>
                  <a:lnTo>
                    <a:pt x="1081" y="727"/>
                  </a:lnTo>
                  <a:lnTo>
                    <a:pt x="895" y="895"/>
                  </a:lnTo>
                  <a:lnTo>
                    <a:pt x="727" y="1081"/>
                  </a:lnTo>
                  <a:lnTo>
                    <a:pt x="560" y="1286"/>
                  </a:lnTo>
                  <a:lnTo>
                    <a:pt x="429" y="1491"/>
                  </a:lnTo>
                  <a:lnTo>
                    <a:pt x="299" y="1714"/>
                  </a:lnTo>
                  <a:lnTo>
                    <a:pt x="187" y="1956"/>
                  </a:lnTo>
                  <a:lnTo>
                    <a:pt x="113" y="2199"/>
                  </a:lnTo>
                  <a:lnTo>
                    <a:pt x="57" y="2441"/>
                  </a:lnTo>
                  <a:lnTo>
                    <a:pt x="1" y="2702"/>
                  </a:lnTo>
                  <a:lnTo>
                    <a:pt x="1" y="2944"/>
                  </a:lnTo>
                  <a:lnTo>
                    <a:pt x="1" y="3205"/>
                  </a:lnTo>
                  <a:lnTo>
                    <a:pt x="38" y="3465"/>
                  </a:lnTo>
                  <a:lnTo>
                    <a:pt x="113" y="3726"/>
                  </a:lnTo>
                  <a:lnTo>
                    <a:pt x="206" y="3987"/>
                  </a:lnTo>
                  <a:lnTo>
                    <a:pt x="336" y="4248"/>
                  </a:lnTo>
                  <a:lnTo>
                    <a:pt x="485" y="4490"/>
                  </a:lnTo>
                  <a:lnTo>
                    <a:pt x="690" y="4751"/>
                  </a:lnTo>
                  <a:lnTo>
                    <a:pt x="951" y="5030"/>
                  </a:lnTo>
                  <a:lnTo>
                    <a:pt x="1156" y="5216"/>
                  </a:lnTo>
                  <a:lnTo>
                    <a:pt x="1379" y="5403"/>
                  </a:lnTo>
                  <a:lnTo>
                    <a:pt x="1603" y="5570"/>
                  </a:lnTo>
                  <a:lnTo>
                    <a:pt x="1826" y="5719"/>
                  </a:lnTo>
                  <a:lnTo>
                    <a:pt x="2069" y="5868"/>
                  </a:lnTo>
                  <a:lnTo>
                    <a:pt x="2311" y="5999"/>
                  </a:lnTo>
                  <a:lnTo>
                    <a:pt x="2553" y="6129"/>
                  </a:lnTo>
                  <a:lnTo>
                    <a:pt x="2795" y="6241"/>
                  </a:lnTo>
                  <a:lnTo>
                    <a:pt x="3298" y="6427"/>
                  </a:lnTo>
                  <a:lnTo>
                    <a:pt x="3782" y="6576"/>
                  </a:lnTo>
                  <a:lnTo>
                    <a:pt x="4267" y="6688"/>
                  </a:lnTo>
                  <a:lnTo>
                    <a:pt x="4751" y="6781"/>
                  </a:lnTo>
                  <a:lnTo>
                    <a:pt x="5179" y="6837"/>
                  </a:lnTo>
                  <a:lnTo>
                    <a:pt x="5589" y="6893"/>
                  </a:lnTo>
                  <a:lnTo>
                    <a:pt x="5962" y="6911"/>
                  </a:lnTo>
                  <a:lnTo>
                    <a:pt x="6912" y="6911"/>
                  </a:lnTo>
                  <a:lnTo>
                    <a:pt x="6912" y="6744"/>
                  </a:lnTo>
                  <a:lnTo>
                    <a:pt x="6931" y="6278"/>
                  </a:lnTo>
                  <a:lnTo>
                    <a:pt x="6912" y="5961"/>
                  </a:lnTo>
                  <a:lnTo>
                    <a:pt x="6893" y="5589"/>
                  </a:lnTo>
                  <a:lnTo>
                    <a:pt x="6837" y="5179"/>
                  </a:lnTo>
                  <a:lnTo>
                    <a:pt x="6781" y="4732"/>
                  </a:lnTo>
                  <a:lnTo>
                    <a:pt x="6688" y="4266"/>
                  </a:lnTo>
                  <a:lnTo>
                    <a:pt x="6577" y="3782"/>
                  </a:lnTo>
                  <a:lnTo>
                    <a:pt x="6428" y="3298"/>
                  </a:lnTo>
                  <a:lnTo>
                    <a:pt x="6241" y="2795"/>
                  </a:lnTo>
                  <a:lnTo>
                    <a:pt x="6130" y="2553"/>
                  </a:lnTo>
                  <a:lnTo>
                    <a:pt x="5999" y="2292"/>
                  </a:lnTo>
                  <a:lnTo>
                    <a:pt x="5869" y="2068"/>
                  </a:lnTo>
                  <a:lnTo>
                    <a:pt x="5720" y="1826"/>
                  </a:lnTo>
                  <a:lnTo>
                    <a:pt x="5571" y="1584"/>
                  </a:lnTo>
                  <a:lnTo>
                    <a:pt x="5403" y="1360"/>
                  </a:lnTo>
                  <a:lnTo>
                    <a:pt x="5217" y="1155"/>
                  </a:lnTo>
                  <a:lnTo>
                    <a:pt x="5030" y="951"/>
                  </a:lnTo>
                  <a:lnTo>
                    <a:pt x="4751" y="690"/>
                  </a:lnTo>
                  <a:lnTo>
                    <a:pt x="4490" y="485"/>
                  </a:lnTo>
                  <a:lnTo>
                    <a:pt x="4248" y="336"/>
                  </a:lnTo>
                  <a:lnTo>
                    <a:pt x="3987" y="205"/>
                  </a:lnTo>
                  <a:lnTo>
                    <a:pt x="3727" y="112"/>
                  </a:lnTo>
                  <a:lnTo>
                    <a:pt x="3466" y="38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664;p41">
              <a:extLst>
                <a:ext uri="{FF2B5EF4-FFF2-40B4-BE49-F238E27FC236}">
                  <a16:creationId xmlns:a16="http://schemas.microsoft.com/office/drawing/2014/main" id="{A7AB00BF-3255-4397-88A3-6E6D98C058D8}"/>
                </a:ext>
              </a:extLst>
            </p:cNvPr>
            <p:cNvSpPr/>
            <p:nvPr/>
          </p:nvSpPr>
          <p:spPr>
            <a:xfrm>
              <a:off x="4969575" y="2706825"/>
              <a:ext cx="150425" cy="150450"/>
            </a:xfrm>
            <a:custGeom>
              <a:avLst/>
              <a:gdLst/>
              <a:ahLst/>
              <a:cxnLst/>
              <a:rect l="l" t="t" r="r" b="b"/>
              <a:pathLst>
                <a:path w="6017" h="6018" extrusionOk="0">
                  <a:moveTo>
                    <a:pt x="2552" y="1"/>
                  </a:moveTo>
                  <a:lnTo>
                    <a:pt x="2329" y="20"/>
                  </a:lnTo>
                  <a:lnTo>
                    <a:pt x="2124" y="57"/>
                  </a:lnTo>
                  <a:lnTo>
                    <a:pt x="1900" y="94"/>
                  </a:lnTo>
                  <a:lnTo>
                    <a:pt x="1695" y="169"/>
                  </a:lnTo>
                  <a:lnTo>
                    <a:pt x="1490" y="262"/>
                  </a:lnTo>
                  <a:lnTo>
                    <a:pt x="1304" y="373"/>
                  </a:lnTo>
                  <a:lnTo>
                    <a:pt x="1118" y="504"/>
                  </a:lnTo>
                  <a:lnTo>
                    <a:pt x="932" y="634"/>
                  </a:lnTo>
                  <a:lnTo>
                    <a:pt x="783" y="783"/>
                  </a:lnTo>
                  <a:lnTo>
                    <a:pt x="634" y="951"/>
                  </a:lnTo>
                  <a:lnTo>
                    <a:pt x="484" y="1119"/>
                  </a:lnTo>
                  <a:lnTo>
                    <a:pt x="373" y="1305"/>
                  </a:lnTo>
                  <a:lnTo>
                    <a:pt x="261" y="1510"/>
                  </a:lnTo>
                  <a:lnTo>
                    <a:pt x="168" y="1715"/>
                  </a:lnTo>
                  <a:lnTo>
                    <a:pt x="93" y="1920"/>
                  </a:lnTo>
                  <a:lnTo>
                    <a:pt x="37" y="2124"/>
                  </a:lnTo>
                  <a:lnTo>
                    <a:pt x="0" y="2348"/>
                  </a:lnTo>
                  <a:lnTo>
                    <a:pt x="0" y="2572"/>
                  </a:lnTo>
                  <a:lnTo>
                    <a:pt x="0" y="2795"/>
                  </a:lnTo>
                  <a:lnTo>
                    <a:pt x="37" y="3019"/>
                  </a:lnTo>
                  <a:lnTo>
                    <a:pt x="93" y="3242"/>
                  </a:lnTo>
                  <a:lnTo>
                    <a:pt x="186" y="3466"/>
                  </a:lnTo>
                  <a:lnTo>
                    <a:pt x="280" y="3689"/>
                  </a:lnTo>
                  <a:lnTo>
                    <a:pt x="429" y="3913"/>
                  </a:lnTo>
                  <a:lnTo>
                    <a:pt x="596" y="4136"/>
                  </a:lnTo>
                  <a:lnTo>
                    <a:pt x="820" y="4378"/>
                  </a:lnTo>
                  <a:lnTo>
                    <a:pt x="1006" y="4546"/>
                  </a:lnTo>
                  <a:lnTo>
                    <a:pt x="1192" y="4695"/>
                  </a:lnTo>
                  <a:lnTo>
                    <a:pt x="1379" y="4844"/>
                  </a:lnTo>
                  <a:lnTo>
                    <a:pt x="1584" y="4975"/>
                  </a:lnTo>
                  <a:lnTo>
                    <a:pt x="1993" y="5217"/>
                  </a:lnTo>
                  <a:lnTo>
                    <a:pt x="2422" y="5422"/>
                  </a:lnTo>
                  <a:lnTo>
                    <a:pt x="2850" y="5589"/>
                  </a:lnTo>
                  <a:lnTo>
                    <a:pt x="3279" y="5720"/>
                  </a:lnTo>
                  <a:lnTo>
                    <a:pt x="3707" y="5813"/>
                  </a:lnTo>
                  <a:lnTo>
                    <a:pt x="4117" y="5906"/>
                  </a:lnTo>
                  <a:lnTo>
                    <a:pt x="4508" y="5943"/>
                  </a:lnTo>
                  <a:lnTo>
                    <a:pt x="4862" y="5980"/>
                  </a:lnTo>
                  <a:lnTo>
                    <a:pt x="5458" y="6018"/>
                  </a:lnTo>
                  <a:lnTo>
                    <a:pt x="5998" y="6018"/>
                  </a:lnTo>
                  <a:lnTo>
                    <a:pt x="5998" y="5869"/>
                  </a:lnTo>
                  <a:lnTo>
                    <a:pt x="6017" y="5459"/>
                  </a:lnTo>
                  <a:lnTo>
                    <a:pt x="5980" y="4863"/>
                  </a:lnTo>
                  <a:lnTo>
                    <a:pt x="5942" y="4509"/>
                  </a:lnTo>
                  <a:lnTo>
                    <a:pt x="5887" y="4118"/>
                  </a:lnTo>
                  <a:lnTo>
                    <a:pt x="5812" y="3726"/>
                  </a:lnTo>
                  <a:lnTo>
                    <a:pt x="5700" y="3298"/>
                  </a:lnTo>
                  <a:lnTo>
                    <a:pt x="5570" y="2870"/>
                  </a:lnTo>
                  <a:lnTo>
                    <a:pt x="5402" y="2441"/>
                  </a:lnTo>
                  <a:lnTo>
                    <a:pt x="5216" y="2013"/>
                  </a:lnTo>
                  <a:lnTo>
                    <a:pt x="4974" y="1584"/>
                  </a:lnTo>
                  <a:lnTo>
                    <a:pt x="4843" y="1398"/>
                  </a:lnTo>
                  <a:lnTo>
                    <a:pt x="4694" y="1193"/>
                  </a:lnTo>
                  <a:lnTo>
                    <a:pt x="4527" y="1007"/>
                  </a:lnTo>
                  <a:lnTo>
                    <a:pt x="4359" y="821"/>
                  </a:lnTo>
                  <a:lnTo>
                    <a:pt x="4117" y="597"/>
                  </a:lnTo>
                  <a:lnTo>
                    <a:pt x="3912" y="429"/>
                  </a:lnTo>
                  <a:lnTo>
                    <a:pt x="3688" y="299"/>
                  </a:lnTo>
                  <a:lnTo>
                    <a:pt x="3465" y="187"/>
                  </a:lnTo>
                  <a:lnTo>
                    <a:pt x="3241" y="113"/>
                  </a:lnTo>
                  <a:lnTo>
                    <a:pt x="3018" y="38"/>
                  </a:lnTo>
                  <a:lnTo>
                    <a:pt x="2776" y="20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665;p41">
              <a:extLst>
                <a:ext uri="{FF2B5EF4-FFF2-40B4-BE49-F238E27FC236}">
                  <a16:creationId xmlns:a16="http://schemas.microsoft.com/office/drawing/2014/main" id="{366CF1BF-1B2A-42EA-84D3-853BDF1985B3}"/>
                </a:ext>
              </a:extLst>
            </p:cNvPr>
            <p:cNvSpPr/>
            <p:nvPr/>
          </p:nvSpPr>
          <p:spPr>
            <a:xfrm>
              <a:off x="4826600" y="2243475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2571" y="0"/>
                  </a:moveTo>
                  <a:lnTo>
                    <a:pt x="2348" y="19"/>
                  </a:lnTo>
                  <a:lnTo>
                    <a:pt x="2124" y="56"/>
                  </a:lnTo>
                  <a:lnTo>
                    <a:pt x="1900" y="93"/>
                  </a:lnTo>
                  <a:lnTo>
                    <a:pt x="1696" y="168"/>
                  </a:lnTo>
                  <a:lnTo>
                    <a:pt x="1491" y="261"/>
                  </a:lnTo>
                  <a:lnTo>
                    <a:pt x="1304" y="373"/>
                  </a:lnTo>
                  <a:lnTo>
                    <a:pt x="1118" y="503"/>
                  </a:lnTo>
                  <a:lnTo>
                    <a:pt x="950" y="634"/>
                  </a:lnTo>
                  <a:lnTo>
                    <a:pt x="783" y="783"/>
                  </a:lnTo>
                  <a:lnTo>
                    <a:pt x="634" y="950"/>
                  </a:lnTo>
                  <a:lnTo>
                    <a:pt x="485" y="1118"/>
                  </a:lnTo>
                  <a:lnTo>
                    <a:pt x="373" y="1304"/>
                  </a:lnTo>
                  <a:lnTo>
                    <a:pt x="261" y="1509"/>
                  </a:lnTo>
                  <a:lnTo>
                    <a:pt x="168" y="1695"/>
                  </a:lnTo>
                  <a:lnTo>
                    <a:pt x="94" y="1919"/>
                  </a:lnTo>
                  <a:lnTo>
                    <a:pt x="38" y="2124"/>
                  </a:lnTo>
                  <a:lnTo>
                    <a:pt x="0" y="2347"/>
                  </a:lnTo>
                  <a:lnTo>
                    <a:pt x="0" y="2571"/>
                  </a:lnTo>
                  <a:lnTo>
                    <a:pt x="0" y="2794"/>
                  </a:lnTo>
                  <a:lnTo>
                    <a:pt x="38" y="3018"/>
                  </a:lnTo>
                  <a:lnTo>
                    <a:pt x="94" y="3242"/>
                  </a:lnTo>
                  <a:lnTo>
                    <a:pt x="187" y="3465"/>
                  </a:lnTo>
                  <a:lnTo>
                    <a:pt x="298" y="3689"/>
                  </a:lnTo>
                  <a:lnTo>
                    <a:pt x="429" y="3912"/>
                  </a:lnTo>
                  <a:lnTo>
                    <a:pt x="597" y="4136"/>
                  </a:lnTo>
                  <a:lnTo>
                    <a:pt x="820" y="4378"/>
                  </a:lnTo>
                  <a:lnTo>
                    <a:pt x="1006" y="4545"/>
                  </a:lnTo>
                  <a:lnTo>
                    <a:pt x="1193" y="4695"/>
                  </a:lnTo>
                  <a:lnTo>
                    <a:pt x="1379" y="4844"/>
                  </a:lnTo>
                  <a:lnTo>
                    <a:pt x="1584" y="4974"/>
                  </a:lnTo>
                  <a:lnTo>
                    <a:pt x="1994" y="5216"/>
                  </a:lnTo>
                  <a:lnTo>
                    <a:pt x="2422" y="5421"/>
                  </a:lnTo>
                  <a:lnTo>
                    <a:pt x="2850" y="5589"/>
                  </a:lnTo>
                  <a:lnTo>
                    <a:pt x="3298" y="5719"/>
                  </a:lnTo>
                  <a:lnTo>
                    <a:pt x="3707" y="5812"/>
                  </a:lnTo>
                  <a:lnTo>
                    <a:pt x="4117" y="5887"/>
                  </a:lnTo>
                  <a:lnTo>
                    <a:pt x="4508" y="5943"/>
                  </a:lnTo>
                  <a:lnTo>
                    <a:pt x="4862" y="5980"/>
                  </a:lnTo>
                  <a:lnTo>
                    <a:pt x="5458" y="6017"/>
                  </a:lnTo>
                  <a:lnTo>
                    <a:pt x="5999" y="6017"/>
                  </a:lnTo>
                  <a:lnTo>
                    <a:pt x="6017" y="5868"/>
                  </a:lnTo>
                  <a:lnTo>
                    <a:pt x="6017" y="5458"/>
                  </a:lnTo>
                  <a:lnTo>
                    <a:pt x="5980" y="4862"/>
                  </a:lnTo>
                  <a:lnTo>
                    <a:pt x="5943" y="4508"/>
                  </a:lnTo>
                  <a:lnTo>
                    <a:pt x="5887" y="4117"/>
                  </a:lnTo>
                  <a:lnTo>
                    <a:pt x="5812" y="3726"/>
                  </a:lnTo>
                  <a:lnTo>
                    <a:pt x="5719" y="3297"/>
                  </a:lnTo>
                  <a:lnTo>
                    <a:pt x="5570" y="2869"/>
                  </a:lnTo>
                  <a:lnTo>
                    <a:pt x="5421" y="2422"/>
                  </a:lnTo>
                  <a:lnTo>
                    <a:pt x="5216" y="2012"/>
                  </a:lnTo>
                  <a:lnTo>
                    <a:pt x="4974" y="1584"/>
                  </a:lnTo>
                  <a:lnTo>
                    <a:pt x="4844" y="1397"/>
                  </a:lnTo>
                  <a:lnTo>
                    <a:pt x="4695" y="1193"/>
                  </a:lnTo>
                  <a:lnTo>
                    <a:pt x="4527" y="1006"/>
                  </a:lnTo>
                  <a:lnTo>
                    <a:pt x="4359" y="820"/>
                  </a:lnTo>
                  <a:lnTo>
                    <a:pt x="4117" y="596"/>
                  </a:lnTo>
                  <a:lnTo>
                    <a:pt x="3912" y="429"/>
                  </a:lnTo>
                  <a:lnTo>
                    <a:pt x="3689" y="298"/>
                  </a:lnTo>
                  <a:lnTo>
                    <a:pt x="3465" y="187"/>
                  </a:lnTo>
                  <a:lnTo>
                    <a:pt x="3242" y="93"/>
                  </a:lnTo>
                  <a:lnTo>
                    <a:pt x="3018" y="38"/>
                  </a:lnTo>
                  <a:lnTo>
                    <a:pt x="2795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666;p41">
              <a:extLst>
                <a:ext uri="{FF2B5EF4-FFF2-40B4-BE49-F238E27FC236}">
                  <a16:creationId xmlns:a16="http://schemas.microsoft.com/office/drawing/2014/main" id="{3859CF2A-0726-44EE-8791-9F8FABE271B1}"/>
                </a:ext>
              </a:extLst>
            </p:cNvPr>
            <p:cNvSpPr/>
            <p:nvPr/>
          </p:nvSpPr>
          <p:spPr>
            <a:xfrm>
              <a:off x="4645900" y="2463750"/>
              <a:ext cx="184925" cy="125300"/>
            </a:xfrm>
            <a:custGeom>
              <a:avLst/>
              <a:gdLst/>
              <a:ahLst/>
              <a:cxnLst/>
              <a:rect l="l" t="t" r="r" b="b"/>
              <a:pathLst>
                <a:path w="7397" h="5012" extrusionOk="0">
                  <a:moveTo>
                    <a:pt x="2571" y="0"/>
                  </a:moveTo>
                  <a:lnTo>
                    <a:pt x="2236" y="19"/>
                  </a:lnTo>
                  <a:lnTo>
                    <a:pt x="1957" y="56"/>
                  </a:lnTo>
                  <a:lnTo>
                    <a:pt x="1715" y="112"/>
                  </a:lnTo>
                  <a:lnTo>
                    <a:pt x="1472" y="187"/>
                  </a:lnTo>
                  <a:lnTo>
                    <a:pt x="1249" y="298"/>
                  </a:lnTo>
                  <a:lnTo>
                    <a:pt x="1063" y="410"/>
                  </a:lnTo>
                  <a:lnTo>
                    <a:pt x="876" y="540"/>
                  </a:lnTo>
                  <a:lnTo>
                    <a:pt x="709" y="689"/>
                  </a:lnTo>
                  <a:lnTo>
                    <a:pt x="560" y="857"/>
                  </a:lnTo>
                  <a:lnTo>
                    <a:pt x="429" y="1043"/>
                  </a:lnTo>
                  <a:lnTo>
                    <a:pt x="318" y="1230"/>
                  </a:lnTo>
                  <a:lnTo>
                    <a:pt x="224" y="1435"/>
                  </a:lnTo>
                  <a:lnTo>
                    <a:pt x="131" y="1639"/>
                  </a:lnTo>
                  <a:lnTo>
                    <a:pt x="75" y="1844"/>
                  </a:lnTo>
                  <a:lnTo>
                    <a:pt x="38" y="2068"/>
                  </a:lnTo>
                  <a:lnTo>
                    <a:pt x="1" y="2291"/>
                  </a:lnTo>
                  <a:lnTo>
                    <a:pt x="1" y="2515"/>
                  </a:lnTo>
                  <a:lnTo>
                    <a:pt x="1" y="2739"/>
                  </a:lnTo>
                  <a:lnTo>
                    <a:pt x="38" y="2962"/>
                  </a:lnTo>
                  <a:lnTo>
                    <a:pt x="75" y="3167"/>
                  </a:lnTo>
                  <a:lnTo>
                    <a:pt x="131" y="3390"/>
                  </a:lnTo>
                  <a:lnTo>
                    <a:pt x="224" y="3595"/>
                  </a:lnTo>
                  <a:lnTo>
                    <a:pt x="318" y="3800"/>
                  </a:lnTo>
                  <a:lnTo>
                    <a:pt x="429" y="3987"/>
                  </a:lnTo>
                  <a:lnTo>
                    <a:pt x="560" y="4154"/>
                  </a:lnTo>
                  <a:lnTo>
                    <a:pt x="709" y="4322"/>
                  </a:lnTo>
                  <a:lnTo>
                    <a:pt x="876" y="4471"/>
                  </a:lnTo>
                  <a:lnTo>
                    <a:pt x="1063" y="4620"/>
                  </a:lnTo>
                  <a:lnTo>
                    <a:pt x="1249" y="4732"/>
                  </a:lnTo>
                  <a:lnTo>
                    <a:pt x="1472" y="4843"/>
                  </a:lnTo>
                  <a:lnTo>
                    <a:pt x="1715" y="4918"/>
                  </a:lnTo>
                  <a:lnTo>
                    <a:pt x="1957" y="4974"/>
                  </a:lnTo>
                  <a:lnTo>
                    <a:pt x="2236" y="5011"/>
                  </a:lnTo>
                  <a:lnTo>
                    <a:pt x="2814" y="5011"/>
                  </a:lnTo>
                  <a:lnTo>
                    <a:pt x="3056" y="4992"/>
                  </a:lnTo>
                  <a:lnTo>
                    <a:pt x="3298" y="4955"/>
                  </a:lnTo>
                  <a:lnTo>
                    <a:pt x="3540" y="4918"/>
                  </a:lnTo>
                  <a:lnTo>
                    <a:pt x="4006" y="4788"/>
                  </a:lnTo>
                  <a:lnTo>
                    <a:pt x="4434" y="4620"/>
                  </a:lnTo>
                  <a:lnTo>
                    <a:pt x="4863" y="4434"/>
                  </a:lnTo>
                  <a:lnTo>
                    <a:pt x="5254" y="4229"/>
                  </a:lnTo>
                  <a:lnTo>
                    <a:pt x="5626" y="4005"/>
                  </a:lnTo>
                  <a:lnTo>
                    <a:pt x="5980" y="3763"/>
                  </a:lnTo>
                  <a:lnTo>
                    <a:pt x="6278" y="3540"/>
                  </a:lnTo>
                  <a:lnTo>
                    <a:pt x="6558" y="3297"/>
                  </a:lnTo>
                  <a:lnTo>
                    <a:pt x="7005" y="2906"/>
                  </a:lnTo>
                  <a:lnTo>
                    <a:pt x="7284" y="2627"/>
                  </a:lnTo>
                  <a:lnTo>
                    <a:pt x="7396" y="2515"/>
                  </a:lnTo>
                  <a:lnTo>
                    <a:pt x="7284" y="2403"/>
                  </a:lnTo>
                  <a:lnTo>
                    <a:pt x="7005" y="2124"/>
                  </a:lnTo>
                  <a:lnTo>
                    <a:pt x="6558" y="1714"/>
                  </a:lnTo>
                  <a:lnTo>
                    <a:pt x="6278" y="1490"/>
                  </a:lnTo>
                  <a:lnTo>
                    <a:pt x="5980" y="1267"/>
                  </a:lnTo>
                  <a:lnTo>
                    <a:pt x="5626" y="1025"/>
                  </a:lnTo>
                  <a:lnTo>
                    <a:pt x="5254" y="801"/>
                  </a:lnTo>
                  <a:lnTo>
                    <a:pt x="4863" y="596"/>
                  </a:lnTo>
                  <a:lnTo>
                    <a:pt x="4434" y="391"/>
                  </a:lnTo>
                  <a:lnTo>
                    <a:pt x="4006" y="242"/>
                  </a:lnTo>
                  <a:lnTo>
                    <a:pt x="3540" y="112"/>
                  </a:lnTo>
                  <a:lnTo>
                    <a:pt x="3298" y="75"/>
                  </a:lnTo>
                  <a:lnTo>
                    <a:pt x="3056" y="38"/>
                  </a:lnTo>
                  <a:lnTo>
                    <a:pt x="2814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667;p41">
              <a:extLst>
                <a:ext uri="{FF2B5EF4-FFF2-40B4-BE49-F238E27FC236}">
                  <a16:creationId xmlns:a16="http://schemas.microsoft.com/office/drawing/2014/main" id="{F7D263B9-2825-464F-90A4-31AA609DA6BB}"/>
                </a:ext>
              </a:extLst>
            </p:cNvPr>
            <p:cNvSpPr/>
            <p:nvPr/>
          </p:nvSpPr>
          <p:spPr>
            <a:xfrm>
              <a:off x="5426400" y="2318450"/>
              <a:ext cx="125300" cy="184900"/>
            </a:xfrm>
            <a:custGeom>
              <a:avLst/>
              <a:gdLst/>
              <a:ahLst/>
              <a:cxnLst/>
              <a:rect l="l" t="t" r="r" b="b"/>
              <a:pathLst>
                <a:path w="5012" h="7396" extrusionOk="0">
                  <a:moveTo>
                    <a:pt x="2516" y="0"/>
                  </a:moveTo>
                  <a:lnTo>
                    <a:pt x="2292" y="19"/>
                  </a:lnTo>
                  <a:lnTo>
                    <a:pt x="2069" y="38"/>
                  </a:lnTo>
                  <a:lnTo>
                    <a:pt x="1845" y="94"/>
                  </a:lnTo>
                  <a:lnTo>
                    <a:pt x="1640" y="149"/>
                  </a:lnTo>
                  <a:lnTo>
                    <a:pt x="1435" y="224"/>
                  </a:lnTo>
                  <a:lnTo>
                    <a:pt x="1230" y="317"/>
                  </a:lnTo>
                  <a:lnTo>
                    <a:pt x="1044" y="429"/>
                  </a:lnTo>
                  <a:lnTo>
                    <a:pt x="858" y="559"/>
                  </a:lnTo>
                  <a:lnTo>
                    <a:pt x="690" y="708"/>
                  </a:lnTo>
                  <a:lnTo>
                    <a:pt x="541" y="876"/>
                  </a:lnTo>
                  <a:lnTo>
                    <a:pt x="411" y="1062"/>
                  </a:lnTo>
                  <a:lnTo>
                    <a:pt x="299" y="1267"/>
                  </a:lnTo>
                  <a:lnTo>
                    <a:pt x="187" y="1472"/>
                  </a:lnTo>
                  <a:lnTo>
                    <a:pt x="113" y="1714"/>
                  </a:lnTo>
                  <a:lnTo>
                    <a:pt x="57" y="1975"/>
                  </a:lnTo>
                  <a:lnTo>
                    <a:pt x="20" y="2236"/>
                  </a:lnTo>
                  <a:lnTo>
                    <a:pt x="1" y="2571"/>
                  </a:lnTo>
                  <a:lnTo>
                    <a:pt x="20" y="2813"/>
                  </a:lnTo>
                  <a:lnTo>
                    <a:pt x="38" y="3055"/>
                  </a:lnTo>
                  <a:lnTo>
                    <a:pt x="76" y="3298"/>
                  </a:lnTo>
                  <a:lnTo>
                    <a:pt x="113" y="3540"/>
                  </a:lnTo>
                  <a:lnTo>
                    <a:pt x="243" y="4005"/>
                  </a:lnTo>
                  <a:lnTo>
                    <a:pt x="392" y="4452"/>
                  </a:lnTo>
                  <a:lnTo>
                    <a:pt x="597" y="4862"/>
                  </a:lnTo>
                  <a:lnTo>
                    <a:pt x="802" y="5272"/>
                  </a:lnTo>
                  <a:lnTo>
                    <a:pt x="1026" y="5645"/>
                  </a:lnTo>
                  <a:lnTo>
                    <a:pt x="1268" y="5980"/>
                  </a:lnTo>
                  <a:lnTo>
                    <a:pt x="1491" y="6297"/>
                  </a:lnTo>
                  <a:lnTo>
                    <a:pt x="1715" y="6576"/>
                  </a:lnTo>
                  <a:lnTo>
                    <a:pt x="2125" y="7023"/>
                  </a:lnTo>
                  <a:lnTo>
                    <a:pt x="2404" y="7302"/>
                  </a:lnTo>
                  <a:lnTo>
                    <a:pt x="2516" y="7396"/>
                  </a:lnTo>
                  <a:lnTo>
                    <a:pt x="2628" y="7302"/>
                  </a:lnTo>
                  <a:lnTo>
                    <a:pt x="2907" y="7023"/>
                  </a:lnTo>
                  <a:lnTo>
                    <a:pt x="3298" y="6576"/>
                  </a:lnTo>
                  <a:lnTo>
                    <a:pt x="3540" y="6297"/>
                  </a:lnTo>
                  <a:lnTo>
                    <a:pt x="3764" y="5980"/>
                  </a:lnTo>
                  <a:lnTo>
                    <a:pt x="4006" y="5645"/>
                  </a:lnTo>
                  <a:lnTo>
                    <a:pt x="4230" y="5272"/>
                  </a:lnTo>
                  <a:lnTo>
                    <a:pt x="4434" y="4862"/>
                  </a:lnTo>
                  <a:lnTo>
                    <a:pt x="4621" y="4452"/>
                  </a:lnTo>
                  <a:lnTo>
                    <a:pt x="4788" y="4005"/>
                  </a:lnTo>
                  <a:lnTo>
                    <a:pt x="4919" y="3540"/>
                  </a:lnTo>
                  <a:lnTo>
                    <a:pt x="4956" y="3298"/>
                  </a:lnTo>
                  <a:lnTo>
                    <a:pt x="4993" y="3055"/>
                  </a:lnTo>
                  <a:lnTo>
                    <a:pt x="5012" y="2813"/>
                  </a:lnTo>
                  <a:lnTo>
                    <a:pt x="5012" y="2571"/>
                  </a:lnTo>
                  <a:lnTo>
                    <a:pt x="5012" y="2236"/>
                  </a:lnTo>
                  <a:lnTo>
                    <a:pt x="4975" y="1975"/>
                  </a:lnTo>
                  <a:lnTo>
                    <a:pt x="4919" y="1714"/>
                  </a:lnTo>
                  <a:lnTo>
                    <a:pt x="4844" y="1472"/>
                  </a:lnTo>
                  <a:lnTo>
                    <a:pt x="4732" y="1267"/>
                  </a:lnTo>
                  <a:lnTo>
                    <a:pt x="4621" y="1062"/>
                  </a:lnTo>
                  <a:lnTo>
                    <a:pt x="4472" y="876"/>
                  </a:lnTo>
                  <a:lnTo>
                    <a:pt x="4323" y="708"/>
                  </a:lnTo>
                  <a:lnTo>
                    <a:pt x="4155" y="559"/>
                  </a:lnTo>
                  <a:lnTo>
                    <a:pt x="3987" y="429"/>
                  </a:lnTo>
                  <a:lnTo>
                    <a:pt x="3801" y="317"/>
                  </a:lnTo>
                  <a:lnTo>
                    <a:pt x="3596" y="224"/>
                  </a:lnTo>
                  <a:lnTo>
                    <a:pt x="3391" y="149"/>
                  </a:lnTo>
                  <a:lnTo>
                    <a:pt x="3168" y="94"/>
                  </a:lnTo>
                  <a:lnTo>
                    <a:pt x="2963" y="38"/>
                  </a:lnTo>
                  <a:lnTo>
                    <a:pt x="2739" y="19"/>
                  </a:lnTo>
                  <a:lnTo>
                    <a:pt x="2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668;p41">
            <a:extLst>
              <a:ext uri="{FF2B5EF4-FFF2-40B4-BE49-F238E27FC236}">
                <a16:creationId xmlns:a16="http://schemas.microsoft.com/office/drawing/2014/main" id="{8338D5E3-F4BD-495E-AED5-62705B0457CA}"/>
              </a:ext>
            </a:extLst>
          </p:cNvPr>
          <p:cNvGrpSpPr/>
          <p:nvPr/>
        </p:nvGrpSpPr>
        <p:grpSpPr>
          <a:xfrm>
            <a:off x="7452357" y="1643604"/>
            <a:ext cx="837838" cy="2292759"/>
            <a:chOff x="6038325" y="1019175"/>
            <a:chExt cx="1343550" cy="3676650"/>
          </a:xfrm>
        </p:grpSpPr>
        <p:sp>
          <p:nvSpPr>
            <p:cNvPr id="58" name="Google Shape;1669;p41">
              <a:extLst>
                <a:ext uri="{FF2B5EF4-FFF2-40B4-BE49-F238E27FC236}">
                  <a16:creationId xmlns:a16="http://schemas.microsoft.com/office/drawing/2014/main" id="{1E6D47FD-10EA-4F1C-867C-E10D83B1E9CD}"/>
                </a:ext>
              </a:extLst>
            </p:cNvPr>
            <p:cNvSpPr/>
            <p:nvPr/>
          </p:nvSpPr>
          <p:spPr>
            <a:xfrm>
              <a:off x="6257200" y="1253875"/>
              <a:ext cx="856450" cy="3238925"/>
            </a:xfrm>
            <a:custGeom>
              <a:avLst/>
              <a:gdLst/>
              <a:ahLst/>
              <a:cxnLst/>
              <a:rect l="l" t="t" r="r" b="b"/>
              <a:pathLst>
                <a:path w="34258" h="129557" extrusionOk="0">
                  <a:moveTo>
                    <a:pt x="18908" y="0"/>
                  </a:moveTo>
                  <a:lnTo>
                    <a:pt x="18908" y="17473"/>
                  </a:lnTo>
                  <a:lnTo>
                    <a:pt x="8644" y="7228"/>
                  </a:lnTo>
                  <a:lnTo>
                    <a:pt x="7713" y="8178"/>
                  </a:lnTo>
                  <a:lnTo>
                    <a:pt x="18908" y="19373"/>
                  </a:lnTo>
                  <a:lnTo>
                    <a:pt x="18908" y="28967"/>
                  </a:lnTo>
                  <a:lnTo>
                    <a:pt x="12929" y="22987"/>
                  </a:lnTo>
                  <a:lnTo>
                    <a:pt x="11979" y="23937"/>
                  </a:lnTo>
                  <a:lnTo>
                    <a:pt x="18908" y="30867"/>
                  </a:lnTo>
                  <a:lnTo>
                    <a:pt x="18908" y="42434"/>
                  </a:lnTo>
                  <a:lnTo>
                    <a:pt x="9054" y="32599"/>
                  </a:lnTo>
                  <a:lnTo>
                    <a:pt x="8123" y="33549"/>
                  </a:lnTo>
                  <a:lnTo>
                    <a:pt x="18908" y="44334"/>
                  </a:lnTo>
                  <a:lnTo>
                    <a:pt x="18908" y="56144"/>
                  </a:lnTo>
                  <a:lnTo>
                    <a:pt x="6316" y="43552"/>
                  </a:lnTo>
                  <a:lnTo>
                    <a:pt x="5366" y="44502"/>
                  </a:lnTo>
                  <a:lnTo>
                    <a:pt x="11103" y="50239"/>
                  </a:lnTo>
                  <a:lnTo>
                    <a:pt x="1" y="50239"/>
                  </a:lnTo>
                  <a:lnTo>
                    <a:pt x="1" y="51581"/>
                  </a:lnTo>
                  <a:lnTo>
                    <a:pt x="12444" y="51581"/>
                  </a:lnTo>
                  <a:lnTo>
                    <a:pt x="18908" y="58026"/>
                  </a:lnTo>
                  <a:lnTo>
                    <a:pt x="18908" y="68737"/>
                  </a:lnTo>
                  <a:lnTo>
                    <a:pt x="12631" y="62478"/>
                  </a:lnTo>
                  <a:lnTo>
                    <a:pt x="11699" y="63428"/>
                  </a:lnTo>
                  <a:lnTo>
                    <a:pt x="18908" y="70637"/>
                  </a:lnTo>
                  <a:lnTo>
                    <a:pt x="18908" y="77920"/>
                  </a:lnTo>
                  <a:lnTo>
                    <a:pt x="5142" y="64154"/>
                  </a:lnTo>
                  <a:lnTo>
                    <a:pt x="4192" y="65104"/>
                  </a:lnTo>
                  <a:lnTo>
                    <a:pt x="8793" y="69705"/>
                  </a:lnTo>
                  <a:lnTo>
                    <a:pt x="2143" y="69705"/>
                  </a:lnTo>
                  <a:lnTo>
                    <a:pt x="2143" y="71047"/>
                  </a:lnTo>
                  <a:lnTo>
                    <a:pt x="10134" y="71047"/>
                  </a:lnTo>
                  <a:lnTo>
                    <a:pt x="18908" y="79820"/>
                  </a:lnTo>
                  <a:lnTo>
                    <a:pt x="18908" y="86601"/>
                  </a:lnTo>
                  <a:lnTo>
                    <a:pt x="12929" y="80621"/>
                  </a:lnTo>
                  <a:lnTo>
                    <a:pt x="11979" y="81571"/>
                  </a:lnTo>
                  <a:lnTo>
                    <a:pt x="18908" y="88501"/>
                  </a:lnTo>
                  <a:lnTo>
                    <a:pt x="18908" y="100087"/>
                  </a:lnTo>
                  <a:lnTo>
                    <a:pt x="9054" y="90252"/>
                  </a:lnTo>
                  <a:lnTo>
                    <a:pt x="8123" y="91183"/>
                  </a:lnTo>
                  <a:lnTo>
                    <a:pt x="18908" y="101969"/>
                  </a:lnTo>
                  <a:lnTo>
                    <a:pt x="18908" y="129556"/>
                  </a:lnTo>
                  <a:lnTo>
                    <a:pt x="20249" y="129556"/>
                  </a:lnTo>
                  <a:lnTo>
                    <a:pt x="20249" y="98113"/>
                  </a:lnTo>
                  <a:lnTo>
                    <a:pt x="24664" y="93679"/>
                  </a:lnTo>
                  <a:lnTo>
                    <a:pt x="34257" y="93679"/>
                  </a:lnTo>
                  <a:lnTo>
                    <a:pt x="34257" y="92338"/>
                  </a:lnTo>
                  <a:lnTo>
                    <a:pt x="26005" y="92338"/>
                  </a:lnTo>
                  <a:lnTo>
                    <a:pt x="29656" y="88687"/>
                  </a:lnTo>
                  <a:lnTo>
                    <a:pt x="28706" y="87737"/>
                  </a:lnTo>
                  <a:lnTo>
                    <a:pt x="20249" y="96213"/>
                  </a:lnTo>
                  <a:lnTo>
                    <a:pt x="20249" y="84142"/>
                  </a:lnTo>
                  <a:lnTo>
                    <a:pt x="33270" y="71121"/>
                  </a:lnTo>
                  <a:lnTo>
                    <a:pt x="32320" y="70171"/>
                  </a:lnTo>
                  <a:lnTo>
                    <a:pt x="27905" y="74586"/>
                  </a:lnTo>
                  <a:lnTo>
                    <a:pt x="27905" y="67079"/>
                  </a:lnTo>
                  <a:lnTo>
                    <a:pt x="26564" y="67079"/>
                  </a:lnTo>
                  <a:lnTo>
                    <a:pt x="26564" y="75927"/>
                  </a:lnTo>
                  <a:lnTo>
                    <a:pt x="20249" y="82260"/>
                  </a:lnTo>
                  <a:lnTo>
                    <a:pt x="20249" y="67396"/>
                  </a:lnTo>
                  <a:lnTo>
                    <a:pt x="34146" y="53481"/>
                  </a:lnTo>
                  <a:lnTo>
                    <a:pt x="33196" y="52531"/>
                  </a:lnTo>
                  <a:lnTo>
                    <a:pt x="28669" y="57076"/>
                  </a:lnTo>
                  <a:lnTo>
                    <a:pt x="28669" y="48507"/>
                  </a:lnTo>
                  <a:lnTo>
                    <a:pt x="27328" y="48507"/>
                  </a:lnTo>
                  <a:lnTo>
                    <a:pt x="27328" y="58417"/>
                  </a:lnTo>
                  <a:lnTo>
                    <a:pt x="20249" y="65496"/>
                  </a:lnTo>
                  <a:lnTo>
                    <a:pt x="20249" y="47184"/>
                  </a:lnTo>
                  <a:lnTo>
                    <a:pt x="33270" y="34164"/>
                  </a:lnTo>
                  <a:lnTo>
                    <a:pt x="32320" y="33214"/>
                  </a:lnTo>
                  <a:lnTo>
                    <a:pt x="20249" y="45303"/>
                  </a:lnTo>
                  <a:lnTo>
                    <a:pt x="20249" y="35486"/>
                  </a:lnTo>
                  <a:lnTo>
                    <a:pt x="26862" y="28873"/>
                  </a:lnTo>
                  <a:lnTo>
                    <a:pt x="25912" y="27923"/>
                  </a:lnTo>
                  <a:lnTo>
                    <a:pt x="20249" y="33605"/>
                  </a:lnTo>
                  <a:lnTo>
                    <a:pt x="20249" y="24105"/>
                  </a:lnTo>
                  <a:lnTo>
                    <a:pt x="24664" y="19671"/>
                  </a:lnTo>
                  <a:lnTo>
                    <a:pt x="34257" y="19671"/>
                  </a:lnTo>
                  <a:lnTo>
                    <a:pt x="34257" y="18330"/>
                  </a:lnTo>
                  <a:lnTo>
                    <a:pt x="26005" y="18330"/>
                  </a:lnTo>
                  <a:lnTo>
                    <a:pt x="29656" y="14698"/>
                  </a:lnTo>
                  <a:lnTo>
                    <a:pt x="28706" y="13748"/>
                  </a:lnTo>
                  <a:lnTo>
                    <a:pt x="20249" y="22205"/>
                  </a:lnTo>
                  <a:lnTo>
                    <a:pt x="202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70;p41">
              <a:extLst>
                <a:ext uri="{FF2B5EF4-FFF2-40B4-BE49-F238E27FC236}">
                  <a16:creationId xmlns:a16="http://schemas.microsoft.com/office/drawing/2014/main" id="{0F176154-E9F2-4955-82BD-B5872801EF82}"/>
                </a:ext>
              </a:extLst>
            </p:cNvPr>
            <p:cNvSpPr/>
            <p:nvPr/>
          </p:nvSpPr>
          <p:spPr>
            <a:xfrm>
              <a:off x="6121700" y="4491375"/>
              <a:ext cx="1256450" cy="149975"/>
            </a:xfrm>
            <a:custGeom>
              <a:avLst/>
              <a:gdLst/>
              <a:ahLst/>
              <a:cxnLst/>
              <a:rect l="l" t="t" r="r" b="b"/>
              <a:pathLst>
                <a:path w="50258" h="5999" extrusionOk="0">
                  <a:moveTo>
                    <a:pt x="16132" y="0"/>
                  </a:moveTo>
                  <a:lnTo>
                    <a:pt x="15815" y="19"/>
                  </a:lnTo>
                  <a:lnTo>
                    <a:pt x="15480" y="56"/>
                  </a:lnTo>
                  <a:lnTo>
                    <a:pt x="15145" y="94"/>
                  </a:lnTo>
                  <a:lnTo>
                    <a:pt x="14828" y="168"/>
                  </a:lnTo>
                  <a:lnTo>
                    <a:pt x="14511" y="261"/>
                  </a:lnTo>
                  <a:lnTo>
                    <a:pt x="14195" y="354"/>
                  </a:lnTo>
                  <a:lnTo>
                    <a:pt x="13878" y="485"/>
                  </a:lnTo>
                  <a:lnTo>
                    <a:pt x="13561" y="615"/>
                  </a:lnTo>
                  <a:lnTo>
                    <a:pt x="13263" y="783"/>
                  </a:lnTo>
                  <a:lnTo>
                    <a:pt x="12984" y="950"/>
                  </a:lnTo>
                  <a:lnTo>
                    <a:pt x="12686" y="1137"/>
                  </a:lnTo>
                  <a:lnTo>
                    <a:pt x="12406" y="1342"/>
                  </a:lnTo>
                  <a:lnTo>
                    <a:pt x="12146" y="1584"/>
                  </a:lnTo>
                  <a:lnTo>
                    <a:pt x="11885" y="1807"/>
                  </a:lnTo>
                  <a:lnTo>
                    <a:pt x="11643" y="2068"/>
                  </a:lnTo>
                  <a:lnTo>
                    <a:pt x="11419" y="2348"/>
                  </a:lnTo>
                  <a:lnTo>
                    <a:pt x="11196" y="2646"/>
                  </a:lnTo>
                  <a:lnTo>
                    <a:pt x="11065" y="2832"/>
                  </a:lnTo>
                  <a:lnTo>
                    <a:pt x="10488" y="2385"/>
                  </a:lnTo>
                  <a:lnTo>
                    <a:pt x="10152" y="2143"/>
                  </a:lnTo>
                  <a:lnTo>
                    <a:pt x="9817" y="1938"/>
                  </a:lnTo>
                  <a:lnTo>
                    <a:pt x="9445" y="1751"/>
                  </a:lnTo>
                  <a:lnTo>
                    <a:pt x="9072" y="1621"/>
                  </a:lnTo>
                  <a:lnTo>
                    <a:pt x="8699" y="1509"/>
                  </a:lnTo>
                  <a:lnTo>
                    <a:pt x="8327" y="1416"/>
                  </a:lnTo>
                  <a:lnTo>
                    <a:pt x="7936" y="1379"/>
                  </a:lnTo>
                  <a:lnTo>
                    <a:pt x="7545" y="1360"/>
                  </a:lnTo>
                  <a:lnTo>
                    <a:pt x="7153" y="1379"/>
                  </a:lnTo>
                  <a:lnTo>
                    <a:pt x="6762" y="1416"/>
                  </a:lnTo>
                  <a:lnTo>
                    <a:pt x="6371" y="1509"/>
                  </a:lnTo>
                  <a:lnTo>
                    <a:pt x="5998" y="1621"/>
                  </a:lnTo>
                  <a:lnTo>
                    <a:pt x="5626" y="1751"/>
                  </a:lnTo>
                  <a:lnTo>
                    <a:pt x="5272" y="1938"/>
                  </a:lnTo>
                  <a:lnTo>
                    <a:pt x="4918" y="2143"/>
                  </a:lnTo>
                  <a:lnTo>
                    <a:pt x="4583" y="2385"/>
                  </a:lnTo>
                  <a:lnTo>
                    <a:pt x="0" y="5999"/>
                  </a:lnTo>
                  <a:lnTo>
                    <a:pt x="50258" y="5999"/>
                  </a:lnTo>
                  <a:lnTo>
                    <a:pt x="47874" y="2646"/>
                  </a:lnTo>
                  <a:lnTo>
                    <a:pt x="47631" y="2329"/>
                  </a:lnTo>
                  <a:lnTo>
                    <a:pt x="47389" y="2049"/>
                  </a:lnTo>
                  <a:lnTo>
                    <a:pt x="47129" y="1789"/>
                  </a:lnTo>
                  <a:lnTo>
                    <a:pt x="46868" y="1528"/>
                  </a:lnTo>
                  <a:lnTo>
                    <a:pt x="46570" y="1304"/>
                  </a:lnTo>
                  <a:lnTo>
                    <a:pt x="46290" y="1081"/>
                  </a:lnTo>
                  <a:lnTo>
                    <a:pt x="45992" y="895"/>
                  </a:lnTo>
                  <a:lnTo>
                    <a:pt x="45676" y="727"/>
                  </a:lnTo>
                  <a:lnTo>
                    <a:pt x="45359" y="559"/>
                  </a:lnTo>
                  <a:lnTo>
                    <a:pt x="45042" y="429"/>
                  </a:lnTo>
                  <a:lnTo>
                    <a:pt x="44707" y="298"/>
                  </a:lnTo>
                  <a:lnTo>
                    <a:pt x="44372" y="205"/>
                  </a:lnTo>
                  <a:lnTo>
                    <a:pt x="44036" y="131"/>
                  </a:lnTo>
                  <a:lnTo>
                    <a:pt x="43682" y="56"/>
                  </a:lnTo>
                  <a:lnTo>
                    <a:pt x="43347" y="19"/>
                  </a:lnTo>
                  <a:lnTo>
                    <a:pt x="42993" y="0"/>
                  </a:lnTo>
                  <a:lnTo>
                    <a:pt x="42304" y="0"/>
                  </a:lnTo>
                  <a:lnTo>
                    <a:pt x="41950" y="38"/>
                  </a:lnTo>
                  <a:lnTo>
                    <a:pt x="41615" y="94"/>
                  </a:lnTo>
                  <a:lnTo>
                    <a:pt x="41279" y="168"/>
                  </a:lnTo>
                  <a:lnTo>
                    <a:pt x="40944" y="243"/>
                  </a:lnTo>
                  <a:lnTo>
                    <a:pt x="40609" y="354"/>
                  </a:lnTo>
                  <a:lnTo>
                    <a:pt x="40274" y="485"/>
                  </a:lnTo>
                  <a:lnTo>
                    <a:pt x="39957" y="634"/>
                  </a:lnTo>
                  <a:lnTo>
                    <a:pt x="39640" y="783"/>
                  </a:lnTo>
                  <a:lnTo>
                    <a:pt x="39342" y="969"/>
                  </a:lnTo>
                  <a:lnTo>
                    <a:pt x="39044" y="1174"/>
                  </a:lnTo>
                  <a:lnTo>
                    <a:pt x="38746" y="1398"/>
                  </a:lnTo>
                  <a:lnTo>
                    <a:pt x="38467" y="1640"/>
                  </a:lnTo>
                  <a:lnTo>
                    <a:pt x="38206" y="1900"/>
                  </a:lnTo>
                  <a:lnTo>
                    <a:pt x="37945" y="2180"/>
                  </a:lnTo>
                  <a:lnTo>
                    <a:pt x="37740" y="1994"/>
                  </a:lnTo>
                  <a:lnTo>
                    <a:pt x="37498" y="1826"/>
                  </a:lnTo>
                  <a:lnTo>
                    <a:pt x="37274" y="1677"/>
                  </a:lnTo>
                  <a:lnTo>
                    <a:pt x="37032" y="1547"/>
                  </a:lnTo>
                  <a:lnTo>
                    <a:pt x="36790" y="1416"/>
                  </a:lnTo>
                  <a:lnTo>
                    <a:pt x="36548" y="1286"/>
                  </a:lnTo>
                  <a:lnTo>
                    <a:pt x="36287" y="1174"/>
                  </a:lnTo>
                  <a:lnTo>
                    <a:pt x="36045" y="1081"/>
                  </a:lnTo>
                  <a:lnTo>
                    <a:pt x="35784" y="1006"/>
                  </a:lnTo>
                  <a:lnTo>
                    <a:pt x="35523" y="932"/>
                  </a:lnTo>
                  <a:lnTo>
                    <a:pt x="35263" y="857"/>
                  </a:lnTo>
                  <a:lnTo>
                    <a:pt x="35002" y="820"/>
                  </a:lnTo>
                  <a:lnTo>
                    <a:pt x="34722" y="764"/>
                  </a:lnTo>
                  <a:lnTo>
                    <a:pt x="34462" y="746"/>
                  </a:lnTo>
                  <a:lnTo>
                    <a:pt x="34201" y="727"/>
                  </a:lnTo>
                  <a:lnTo>
                    <a:pt x="33661" y="727"/>
                  </a:lnTo>
                  <a:lnTo>
                    <a:pt x="33381" y="746"/>
                  </a:lnTo>
                  <a:lnTo>
                    <a:pt x="33120" y="764"/>
                  </a:lnTo>
                  <a:lnTo>
                    <a:pt x="32860" y="820"/>
                  </a:lnTo>
                  <a:lnTo>
                    <a:pt x="32599" y="857"/>
                  </a:lnTo>
                  <a:lnTo>
                    <a:pt x="32338" y="932"/>
                  </a:lnTo>
                  <a:lnTo>
                    <a:pt x="32077" y="1006"/>
                  </a:lnTo>
                  <a:lnTo>
                    <a:pt x="31817" y="1081"/>
                  </a:lnTo>
                  <a:lnTo>
                    <a:pt x="31556" y="1174"/>
                  </a:lnTo>
                  <a:lnTo>
                    <a:pt x="31314" y="1286"/>
                  </a:lnTo>
                  <a:lnTo>
                    <a:pt x="31053" y="1416"/>
                  </a:lnTo>
                  <a:lnTo>
                    <a:pt x="30811" y="1547"/>
                  </a:lnTo>
                  <a:lnTo>
                    <a:pt x="30587" y="1677"/>
                  </a:lnTo>
                  <a:lnTo>
                    <a:pt x="30345" y="1826"/>
                  </a:lnTo>
                  <a:lnTo>
                    <a:pt x="30121" y="1994"/>
                  </a:lnTo>
                  <a:lnTo>
                    <a:pt x="29898" y="2180"/>
                  </a:lnTo>
                  <a:lnTo>
                    <a:pt x="29674" y="1919"/>
                  </a:lnTo>
                  <a:lnTo>
                    <a:pt x="29432" y="1677"/>
                  </a:lnTo>
                  <a:lnTo>
                    <a:pt x="29190" y="1472"/>
                  </a:lnTo>
                  <a:lnTo>
                    <a:pt x="28929" y="1248"/>
                  </a:lnTo>
                  <a:lnTo>
                    <a:pt x="28668" y="1062"/>
                  </a:lnTo>
                  <a:lnTo>
                    <a:pt x="28389" y="895"/>
                  </a:lnTo>
                  <a:lnTo>
                    <a:pt x="28110" y="727"/>
                  </a:lnTo>
                  <a:lnTo>
                    <a:pt x="27830" y="597"/>
                  </a:lnTo>
                  <a:lnTo>
                    <a:pt x="27532" y="466"/>
                  </a:lnTo>
                  <a:lnTo>
                    <a:pt x="27234" y="354"/>
                  </a:lnTo>
                  <a:lnTo>
                    <a:pt x="26936" y="261"/>
                  </a:lnTo>
                  <a:lnTo>
                    <a:pt x="26619" y="168"/>
                  </a:lnTo>
                  <a:lnTo>
                    <a:pt x="26321" y="112"/>
                  </a:lnTo>
                  <a:lnTo>
                    <a:pt x="26005" y="56"/>
                  </a:lnTo>
                  <a:lnTo>
                    <a:pt x="25688" y="19"/>
                  </a:lnTo>
                  <a:lnTo>
                    <a:pt x="25390" y="0"/>
                  </a:lnTo>
                  <a:lnTo>
                    <a:pt x="24757" y="0"/>
                  </a:lnTo>
                  <a:lnTo>
                    <a:pt x="24440" y="38"/>
                  </a:lnTo>
                  <a:lnTo>
                    <a:pt x="24123" y="75"/>
                  </a:lnTo>
                  <a:lnTo>
                    <a:pt x="23825" y="131"/>
                  </a:lnTo>
                  <a:lnTo>
                    <a:pt x="23509" y="205"/>
                  </a:lnTo>
                  <a:lnTo>
                    <a:pt x="23210" y="280"/>
                  </a:lnTo>
                  <a:lnTo>
                    <a:pt x="22912" y="392"/>
                  </a:lnTo>
                  <a:lnTo>
                    <a:pt x="22614" y="503"/>
                  </a:lnTo>
                  <a:lnTo>
                    <a:pt x="22316" y="652"/>
                  </a:lnTo>
                  <a:lnTo>
                    <a:pt x="22037" y="801"/>
                  </a:lnTo>
                  <a:lnTo>
                    <a:pt x="21758" y="950"/>
                  </a:lnTo>
                  <a:lnTo>
                    <a:pt x="21497" y="1137"/>
                  </a:lnTo>
                  <a:lnTo>
                    <a:pt x="21236" y="1342"/>
                  </a:lnTo>
                  <a:lnTo>
                    <a:pt x="20975" y="1547"/>
                  </a:lnTo>
                  <a:lnTo>
                    <a:pt x="20733" y="1770"/>
                  </a:lnTo>
                  <a:lnTo>
                    <a:pt x="20472" y="1528"/>
                  </a:lnTo>
                  <a:lnTo>
                    <a:pt x="20211" y="1304"/>
                  </a:lnTo>
                  <a:lnTo>
                    <a:pt x="19932" y="1099"/>
                  </a:lnTo>
                  <a:lnTo>
                    <a:pt x="19634" y="913"/>
                  </a:lnTo>
                  <a:lnTo>
                    <a:pt x="19355" y="746"/>
                  </a:lnTo>
                  <a:lnTo>
                    <a:pt x="19038" y="597"/>
                  </a:lnTo>
                  <a:lnTo>
                    <a:pt x="18740" y="466"/>
                  </a:lnTo>
                  <a:lnTo>
                    <a:pt x="18423" y="336"/>
                  </a:lnTo>
                  <a:lnTo>
                    <a:pt x="18106" y="243"/>
                  </a:lnTo>
                  <a:lnTo>
                    <a:pt x="17790" y="149"/>
                  </a:lnTo>
                  <a:lnTo>
                    <a:pt x="17454" y="94"/>
                  </a:lnTo>
                  <a:lnTo>
                    <a:pt x="17138" y="38"/>
                  </a:lnTo>
                  <a:lnTo>
                    <a:pt x="16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71;p41">
              <a:extLst>
                <a:ext uri="{FF2B5EF4-FFF2-40B4-BE49-F238E27FC236}">
                  <a16:creationId xmlns:a16="http://schemas.microsoft.com/office/drawing/2014/main" id="{A5A42FD1-45D4-42DF-B4AD-804EA199D83D}"/>
                </a:ext>
              </a:extLst>
            </p:cNvPr>
            <p:cNvSpPr/>
            <p:nvPr/>
          </p:nvSpPr>
          <p:spPr>
            <a:xfrm>
              <a:off x="6125425" y="4641325"/>
              <a:ext cx="1256450" cy="54500"/>
            </a:xfrm>
            <a:custGeom>
              <a:avLst/>
              <a:gdLst/>
              <a:ahLst/>
              <a:cxnLst/>
              <a:rect l="l" t="t" r="r" b="b"/>
              <a:pathLst>
                <a:path w="50258" h="2180" extrusionOk="0">
                  <a:moveTo>
                    <a:pt x="0" y="1"/>
                  </a:moveTo>
                  <a:lnTo>
                    <a:pt x="0" y="2180"/>
                  </a:lnTo>
                  <a:lnTo>
                    <a:pt x="50258" y="2180"/>
                  </a:lnTo>
                  <a:lnTo>
                    <a:pt x="502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72;p41">
              <a:extLst>
                <a:ext uri="{FF2B5EF4-FFF2-40B4-BE49-F238E27FC236}">
                  <a16:creationId xmlns:a16="http://schemas.microsoft.com/office/drawing/2014/main" id="{537B3BE2-E3C2-404B-8883-7B1C420D3293}"/>
                </a:ext>
              </a:extLst>
            </p:cNvPr>
            <p:cNvSpPr/>
            <p:nvPr/>
          </p:nvSpPr>
          <p:spPr>
            <a:xfrm>
              <a:off x="6746650" y="3828700"/>
              <a:ext cx="258025" cy="258000"/>
            </a:xfrm>
            <a:custGeom>
              <a:avLst/>
              <a:gdLst/>
              <a:ahLst/>
              <a:cxnLst/>
              <a:rect l="l" t="t" r="r" b="b"/>
              <a:pathLst>
                <a:path w="10321" h="10320" extrusionOk="0">
                  <a:moveTo>
                    <a:pt x="5924" y="0"/>
                  </a:moveTo>
                  <a:lnTo>
                    <a:pt x="5533" y="19"/>
                  </a:lnTo>
                  <a:lnTo>
                    <a:pt x="5142" y="75"/>
                  </a:lnTo>
                  <a:lnTo>
                    <a:pt x="4751" y="168"/>
                  </a:lnTo>
                  <a:lnTo>
                    <a:pt x="4378" y="317"/>
                  </a:lnTo>
                  <a:lnTo>
                    <a:pt x="3987" y="503"/>
                  </a:lnTo>
                  <a:lnTo>
                    <a:pt x="3801" y="615"/>
                  </a:lnTo>
                  <a:lnTo>
                    <a:pt x="3615" y="745"/>
                  </a:lnTo>
                  <a:lnTo>
                    <a:pt x="3428" y="876"/>
                  </a:lnTo>
                  <a:lnTo>
                    <a:pt x="3242" y="1025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55" y="2049"/>
                  </a:lnTo>
                  <a:lnTo>
                    <a:pt x="2013" y="2385"/>
                  </a:lnTo>
                  <a:lnTo>
                    <a:pt x="1770" y="2720"/>
                  </a:lnTo>
                  <a:lnTo>
                    <a:pt x="1565" y="3074"/>
                  </a:lnTo>
                  <a:lnTo>
                    <a:pt x="1361" y="3428"/>
                  </a:lnTo>
                  <a:lnTo>
                    <a:pt x="1193" y="3800"/>
                  </a:lnTo>
                  <a:lnTo>
                    <a:pt x="1025" y="4173"/>
                  </a:lnTo>
                  <a:lnTo>
                    <a:pt x="876" y="4545"/>
                  </a:lnTo>
                  <a:lnTo>
                    <a:pt x="746" y="4918"/>
                  </a:lnTo>
                  <a:lnTo>
                    <a:pt x="615" y="5272"/>
                  </a:lnTo>
                  <a:lnTo>
                    <a:pt x="522" y="5644"/>
                  </a:lnTo>
                  <a:lnTo>
                    <a:pt x="336" y="6371"/>
                  </a:lnTo>
                  <a:lnTo>
                    <a:pt x="206" y="7079"/>
                  </a:lnTo>
                  <a:lnTo>
                    <a:pt x="113" y="7731"/>
                  </a:lnTo>
                  <a:lnTo>
                    <a:pt x="57" y="8345"/>
                  </a:lnTo>
                  <a:lnTo>
                    <a:pt x="19" y="8904"/>
                  </a:lnTo>
                  <a:lnTo>
                    <a:pt x="1" y="9370"/>
                  </a:lnTo>
                  <a:lnTo>
                    <a:pt x="1" y="10059"/>
                  </a:lnTo>
                  <a:lnTo>
                    <a:pt x="19" y="10301"/>
                  </a:lnTo>
                  <a:lnTo>
                    <a:pt x="262" y="10320"/>
                  </a:lnTo>
                  <a:lnTo>
                    <a:pt x="951" y="10320"/>
                  </a:lnTo>
                  <a:lnTo>
                    <a:pt x="1416" y="10301"/>
                  </a:lnTo>
                  <a:lnTo>
                    <a:pt x="1975" y="10264"/>
                  </a:lnTo>
                  <a:lnTo>
                    <a:pt x="2590" y="10208"/>
                  </a:lnTo>
                  <a:lnTo>
                    <a:pt x="3242" y="10115"/>
                  </a:lnTo>
                  <a:lnTo>
                    <a:pt x="3950" y="9985"/>
                  </a:lnTo>
                  <a:lnTo>
                    <a:pt x="4676" y="9798"/>
                  </a:lnTo>
                  <a:lnTo>
                    <a:pt x="5030" y="9705"/>
                  </a:lnTo>
                  <a:lnTo>
                    <a:pt x="5403" y="9575"/>
                  </a:lnTo>
                  <a:lnTo>
                    <a:pt x="5775" y="9444"/>
                  </a:lnTo>
                  <a:lnTo>
                    <a:pt x="6148" y="9295"/>
                  </a:lnTo>
                  <a:lnTo>
                    <a:pt x="6520" y="9128"/>
                  </a:lnTo>
                  <a:lnTo>
                    <a:pt x="6893" y="8960"/>
                  </a:lnTo>
                  <a:lnTo>
                    <a:pt x="7247" y="8755"/>
                  </a:lnTo>
                  <a:lnTo>
                    <a:pt x="7601" y="8550"/>
                  </a:lnTo>
                  <a:lnTo>
                    <a:pt x="7936" y="8308"/>
                  </a:lnTo>
                  <a:lnTo>
                    <a:pt x="8271" y="8066"/>
                  </a:lnTo>
                  <a:lnTo>
                    <a:pt x="8588" y="7787"/>
                  </a:lnTo>
                  <a:lnTo>
                    <a:pt x="8905" y="7489"/>
                  </a:lnTo>
                  <a:lnTo>
                    <a:pt x="9296" y="7079"/>
                  </a:lnTo>
                  <a:lnTo>
                    <a:pt x="9445" y="6892"/>
                  </a:lnTo>
                  <a:lnTo>
                    <a:pt x="9575" y="6706"/>
                  </a:lnTo>
                  <a:lnTo>
                    <a:pt x="9706" y="6520"/>
                  </a:lnTo>
                  <a:lnTo>
                    <a:pt x="9818" y="6334"/>
                  </a:lnTo>
                  <a:lnTo>
                    <a:pt x="10004" y="5942"/>
                  </a:lnTo>
                  <a:lnTo>
                    <a:pt x="10153" y="5570"/>
                  </a:lnTo>
                  <a:lnTo>
                    <a:pt x="10246" y="5179"/>
                  </a:lnTo>
                  <a:lnTo>
                    <a:pt x="10302" y="4787"/>
                  </a:lnTo>
                  <a:lnTo>
                    <a:pt x="10321" y="4396"/>
                  </a:lnTo>
                  <a:lnTo>
                    <a:pt x="10302" y="4024"/>
                  </a:lnTo>
                  <a:lnTo>
                    <a:pt x="10246" y="3651"/>
                  </a:lnTo>
                  <a:lnTo>
                    <a:pt x="10153" y="3279"/>
                  </a:lnTo>
                  <a:lnTo>
                    <a:pt x="10022" y="2925"/>
                  </a:lnTo>
                  <a:lnTo>
                    <a:pt x="9873" y="2571"/>
                  </a:lnTo>
                  <a:lnTo>
                    <a:pt x="9687" y="2235"/>
                  </a:lnTo>
                  <a:lnTo>
                    <a:pt x="9482" y="1919"/>
                  </a:lnTo>
                  <a:lnTo>
                    <a:pt x="9240" y="1621"/>
                  </a:lnTo>
                  <a:lnTo>
                    <a:pt x="8979" y="1341"/>
                  </a:lnTo>
                  <a:lnTo>
                    <a:pt x="8700" y="1081"/>
                  </a:lnTo>
                  <a:lnTo>
                    <a:pt x="8402" y="838"/>
                  </a:lnTo>
                  <a:lnTo>
                    <a:pt x="8085" y="634"/>
                  </a:lnTo>
                  <a:lnTo>
                    <a:pt x="7750" y="447"/>
                  </a:lnTo>
                  <a:lnTo>
                    <a:pt x="7396" y="298"/>
                  </a:lnTo>
                  <a:lnTo>
                    <a:pt x="7042" y="168"/>
                  </a:lnTo>
                  <a:lnTo>
                    <a:pt x="6669" y="75"/>
                  </a:lnTo>
                  <a:lnTo>
                    <a:pt x="6297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73;p41">
              <a:extLst>
                <a:ext uri="{FF2B5EF4-FFF2-40B4-BE49-F238E27FC236}">
                  <a16:creationId xmlns:a16="http://schemas.microsoft.com/office/drawing/2014/main" id="{D19FB11A-0C3A-49D0-8633-FB782C2A1161}"/>
                </a:ext>
              </a:extLst>
            </p:cNvPr>
            <p:cNvSpPr/>
            <p:nvPr/>
          </p:nvSpPr>
          <p:spPr>
            <a:xfrm>
              <a:off x="6489125" y="3828700"/>
              <a:ext cx="258025" cy="258000"/>
            </a:xfrm>
            <a:custGeom>
              <a:avLst/>
              <a:gdLst/>
              <a:ahLst/>
              <a:cxnLst/>
              <a:rect l="l" t="t" r="r" b="b"/>
              <a:pathLst>
                <a:path w="10321" h="10320" extrusionOk="0">
                  <a:moveTo>
                    <a:pt x="4397" y="0"/>
                  </a:moveTo>
                  <a:lnTo>
                    <a:pt x="4024" y="19"/>
                  </a:lnTo>
                  <a:lnTo>
                    <a:pt x="3652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71" y="447"/>
                  </a:lnTo>
                  <a:lnTo>
                    <a:pt x="2236" y="634"/>
                  </a:lnTo>
                  <a:lnTo>
                    <a:pt x="1919" y="838"/>
                  </a:lnTo>
                  <a:lnTo>
                    <a:pt x="1621" y="1081"/>
                  </a:lnTo>
                  <a:lnTo>
                    <a:pt x="1342" y="1341"/>
                  </a:lnTo>
                  <a:lnTo>
                    <a:pt x="1081" y="1621"/>
                  </a:lnTo>
                  <a:lnTo>
                    <a:pt x="839" y="1919"/>
                  </a:lnTo>
                  <a:lnTo>
                    <a:pt x="634" y="2235"/>
                  </a:lnTo>
                  <a:lnTo>
                    <a:pt x="448" y="2571"/>
                  </a:lnTo>
                  <a:lnTo>
                    <a:pt x="299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1" y="4396"/>
                  </a:lnTo>
                  <a:lnTo>
                    <a:pt x="19" y="4787"/>
                  </a:lnTo>
                  <a:lnTo>
                    <a:pt x="75" y="5179"/>
                  </a:lnTo>
                  <a:lnTo>
                    <a:pt x="168" y="5570"/>
                  </a:lnTo>
                  <a:lnTo>
                    <a:pt x="317" y="5942"/>
                  </a:lnTo>
                  <a:lnTo>
                    <a:pt x="504" y="6334"/>
                  </a:lnTo>
                  <a:lnTo>
                    <a:pt x="615" y="6520"/>
                  </a:lnTo>
                  <a:lnTo>
                    <a:pt x="746" y="6706"/>
                  </a:lnTo>
                  <a:lnTo>
                    <a:pt x="876" y="6892"/>
                  </a:lnTo>
                  <a:lnTo>
                    <a:pt x="1025" y="7079"/>
                  </a:lnTo>
                  <a:lnTo>
                    <a:pt x="1416" y="7489"/>
                  </a:lnTo>
                  <a:lnTo>
                    <a:pt x="1733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20" y="8550"/>
                  </a:lnTo>
                  <a:lnTo>
                    <a:pt x="3074" y="8755"/>
                  </a:lnTo>
                  <a:lnTo>
                    <a:pt x="3447" y="8960"/>
                  </a:lnTo>
                  <a:lnTo>
                    <a:pt x="3801" y="9128"/>
                  </a:lnTo>
                  <a:lnTo>
                    <a:pt x="4173" y="9295"/>
                  </a:lnTo>
                  <a:lnTo>
                    <a:pt x="4546" y="9444"/>
                  </a:lnTo>
                  <a:lnTo>
                    <a:pt x="4918" y="9575"/>
                  </a:lnTo>
                  <a:lnTo>
                    <a:pt x="5291" y="9705"/>
                  </a:lnTo>
                  <a:lnTo>
                    <a:pt x="5645" y="9798"/>
                  </a:lnTo>
                  <a:lnTo>
                    <a:pt x="6371" y="9985"/>
                  </a:lnTo>
                  <a:lnTo>
                    <a:pt x="7079" y="10115"/>
                  </a:lnTo>
                  <a:lnTo>
                    <a:pt x="7731" y="10208"/>
                  </a:lnTo>
                  <a:lnTo>
                    <a:pt x="8346" y="10264"/>
                  </a:lnTo>
                  <a:lnTo>
                    <a:pt x="8905" y="10301"/>
                  </a:lnTo>
                  <a:lnTo>
                    <a:pt x="9370" y="10320"/>
                  </a:lnTo>
                  <a:lnTo>
                    <a:pt x="10060" y="10320"/>
                  </a:lnTo>
                  <a:lnTo>
                    <a:pt x="10320" y="10301"/>
                  </a:lnTo>
                  <a:lnTo>
                    <a:pt x="10320" y="10059"/>
                  </a:lnTo>
                  <a:lnTo>
                    <a:pt x="10320" y="9370"/>
                  </a:lnTo>
                  <a:lnTo>
                    <a:pt x="10302" y="8904"/>
                  </a:lnTo>
                  <a:lnTo>
                    <a:pt x="10264" y="8345"/>
                  </a:lnTo>
                  <a:lnTo>
                    <a:pt x="10209" y="7731"/>
                  </a:lnTo>
                  <a:lnTo>
                    <a:pt x="10115" y="7079"/>
                  </a:lnTo>
                  <a:lnTo>
                    <a:pt x="9985" y="6371"/>
                  </a:lnTo>
                  <a:lnTo>
                    <a:pt x="9817" y="5644"/>
                  </a:lnTo>
                  <a:lnTo>
                    <a:pt x="9706" y="5272"/>
                  </a:lnTo>
                  <a:lnTo>
                    <a:pt x="9575" y="4918"/>
                  </a:lnTo>
                  <a:lnTo>
                    <a:pt x="9445" y="4545"/>
                  </a:lnTo>
                  <a:lnTo>
                    <a:pt x="9296" y="4173"/>
                  </a:lnTo>
                  <a:lnTo>
                    <a:pt x="9147" y="3800"/>
                  </a:lnTo>
                  <a:lnTo>
                    <a:pt x="8961" y="3428"/>
                  </a:lnTo>
                  <a:lnTo>
                    <a:pt x="8756" y="3074"/>
                  </a:lnTo>
                  <a:lnTo>
                    <a:pt x="8551" y="2720"/>
                  </a:lnTo>
                  <a:lnTo>
                    <a:pt x="8309" y="2385"/>
                  </a:lnTo>
                  <a:lnTo>
                    <a:pt x="8066" y="2049"/>
                  </a:lnTo>
                  <a:lnTo>
                    <a:pt x="7787" y="1733"/>
                  </a:lnTo>
                  <a:lnTo>
                    <a:pt x="7489" y="1416"/>
                  </a:lnTo>
                  <a:lnTo>
                    <a:pt x="7079" y="1025"/>
                  </a:lnTo>
                  <a:lnTo>
                    <a:pt x="6893" y="876"/>
                  </a:lnTo>
                  <a:lnTo>
                    <a:pt x="6707" y="745"/>
                  </a:lnTo>
                  <a:lnTo>
                    <a:pt x="6520" y="615"/>
                  </a:lnTo>
                  <a:lnTo>
                    <a:pt x="6334" y="503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3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74;p41">
              <a:extLst>
                <a:ext uri="{FF2B5EF4-FFF2-40B4-BE49-F238E27FC236}">
                  <a16:creationId xmlns:a16="http://schemas.microsoft.com/office/drawing/2014/main" id="{D58F0226-7F9F-41E1-B4A5-CD18C40745B2}"/>
                </a:ext>
              </a:extLst>
            </p:cNvPr>
            <p:cNvSpPr/>
            <p:nvPr/>
          </p:nvSpPr>
          <p:spPr>
            <a:xfrm>
              <a:off x="6965075" y="3220500"/>
              <a:ext cx="258000" cy="258475"/>
            </a:xfrm>
            <a:custGeom>
              <a:avLst/>
              <a:gdLst/>
              <a:ahLst/>
              <a:cxnLst/>
              <a:rect l="l" t="t" r="r" b="b"/>
              <a:pathLst>
                <a:path w="10320" h="10339" extrusionOk="0">
                  <a:moveTo>
                    <a:pt x="5924" y="0"/>
                  </a:moveTo>
                  <a:lnTo>
                    <a:pt x="5533" y="19"/>
                  </a:lnTo>
                  <a:lnTo>
                    <a:pt x="5141" y="75"/>
                  </a:lnTo>
                  <a:lnTo>
                    <a:pt x="4750" y="187"/>
                  </a:lnTo>
                  <a:lnTo>
                    <a:pt x="4378" y="317"/>
                  </a:lnTo>
                  <a:lnTo>
                    <a:pt x="3987" y="503"/>
                  </a:lnTo>
                  <a:lnTo>
                    <a:pt x="3800" y="615"/>
                  </a:lnTo>
                  <a:lnTo>
                    <a:pt x="3614" y="745"/>
                  </a:lnTo>
                  <a:lnTo>
                    <a:pt x="3428" y="894"/>
                  </a:lnTo>
                  <a:lnTo>
                    <a:pt x="3241" y="1043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73" y="2049"/>
                  </a:lnTo>
                  <a:lnTo>
                    <a:pt x="2012" y="2385"/>
                  </a:lnTo>
                  <a:lnTo>
                    <a:pt x="1770" y="2739"/>
                  </a:lnTo>
                  <a:lnTo>
                    <a:pt x="1565" y="3093"/>
                  </a:lnTo>
                  <a:lnTo>
                    <a:pt x="1360" y="3446"/>
                  </a:lnTo>
                  <a:lnTo>
                    <a:pt x="1192" y="3800"/>
                  </a:lnTo>
                  <a:lnTo>
                    <a:pt x="1025" y="4173"/>
                  </a:lnTo>
                  <a:lnTo>
                    <a:pt x="876" y="4545"/>
                  </a:lnTo>
                  <a:lnTo>
                    <a:pt x="745" y="4918"/>
                  </a:lnTo>
                  <a:lnTo>
                    <a:pt x="615" y="5291"/>
                  </a:lnTo>
                  <a:lnTo>
                    <a:pt x="522" y="5663"/>
                  </a:lnTo>
                  <a:lnTo>
                    <a:pt x="335" y="6390"/>
                  </a:lnTo>
                  <a:lnTo>
                    <a:pt x="205" y="7079"/>
                  </a:lnTo>
                  <a:lnTo>
                    <a:pt x="112" y="7749"/>
                  </a:lnTo>
                  <a:lnTo>
                    <a:pt x="56" y="8364"/>
                  </a:lnTo>
                  <a:lnTo>
                    <a:pt x="19" y="8904"/>
                  </a:lnTo>
                  <a:lnTo>
                    <a:pt x="0" y="9389"/>
                  </a:lnTo>
                  <a:lnTo>
                    <a:pt x="0" y="10059"/>
                  </a:lnTo>
                  <a:lnTo>
                    <a:pt x="19" y="10320"/>
                  </a:lnTo>
                  <a:lnTo>
                    <a:pt x="261" y="10320"/>
                  </a:lnTo>
                  <a:lnTo>
                    <a:pt x="950" y="10339"/>
                  </a:lnTo>
                  <a:lnTo>
                    <a:pt x="1434" y="10320"/>
                  </a:lnTo>
                  <a:lnTo>
                    <a:pt x="1975" y="10283"/>
                  </a:lnTo>
                  <a:lnTo>
                    <a:pt x="2589" y="10208"/>
                  </a:lnTo>
                  <a:lnTo>
                    <a:pt x="3241" y="10115"/>
                  </a:lnTo>
                  <a:lnTo>
                    <a:pt x="3949" y="9985"/>
                  </a:lnTo>
                  <a:lnTo>
                    <a:pt x="4676" y="9817"/>
                  </a:lnTo>
                  <a:lnTo>
                    <a:pt x="5048" y="9705"/>
                  </a:lnTo>
                  <a:lnTo>
                    <a:pt x="5421" y="9594"/>
                  </a:lnTo>
                  <a:lnTo>
                    <a:pt x="5793" y="9463"/>
                  </a:lnTo>
                  <a:lnTo>
                    <a:pt x="6147" y="9314"/>
                  </a:lnTo>
                  <a:lnTo>
                    <a:pt x="6520" y="9147"/>
                  </a:lnTo>
                  <a:lnTo>
                    <a:pt x="6892" y="8960"/>
                  </a:lnTo>
                  <a:lnTo>
                    <a:pt x="7246" y="8774"/>
                  </a:lnTo>
                  <a:lnTo>
                    <a:pt x="7600" y="8550"/>
                  </a:lnTo>
                  <a:lnTo>
                    <a:pt x="7936" y="8327"/>
                  </a:lnTo>
                  <a:lnTo>
                    <a:pt x="8271" y="8066"/>
                  </a:lnTo>
                  <a:lnTo>
                    <a:pt x="8606" y="7787"/>
                  </a:lnTo>
                  <a:lnTo>
                    <a:pt x="8904" y="7507"/>
                  </a:lnTo>
                  <a:lnTo>
                    <a:pt x="9295" y="7079"/>
                  </a:lnTo>
                  <a:lnTo>
                    <a:pt x="9444" y="6911"/>
                  </a:lnTo>
                  <a:lnTo>
                    <a:pt x="9575" y="6725"/>
                  </a:lnTo>
                  <a:lnTo>
                    <a:pt x="9705" y="6539"/>
                  </a:lnTo>
                  <a:lnTo>
                    <a:pt x="9817" y="6334"/>
                  </a:lnTo>
                  <a:lnTo>
                    <a:pt x="10003" y="5961"/>
                  </a:lnTo>
                  <a:lnTo>
                    <a:pt x="10152" y="5570"/>
                  </a:lnTo>
                  <a:lnTo>
                    <a:pt x="10245" y="5179"/>
                  </a:lnTo>
                  <a:lnTo>
                    <a:pt x="10301" y="4788"/>
                  </a:lnTo>
                  <a:lnTo>
                    <a:pt x="10320" y="4415"/>
                  </a:lnTo>
                  <a:lnTo>
                    <a:pt x="10301" y="4024"/>
                  </a:lnTo>
                  <a:lnTo>
                    <a:pt x="10245" y="3651"/>
                  </a:lnTo>
                  <a:lnTo>
                    <a:pt x="10152" y="3279"/>
                  </a:lnTo>
                  <a:lnTo>
                    <a:pt x="10022" y="2925"/>
                  </a:lnTo>
                  <a:lnTo>
                    <a:pt x="9873" y="2590"/>
                  </a:lnTo>
                  <a:lnTo>
                    <a:pt x="9687" y="2254"/>
                  </a:lnTo>
                  <a:lnTo>
                    <a:pt x="9482" y="1938"/>
                  </a:lnTo>
                  <a:lnTo>
                    <a:pt x="9240" y="1621"/>
                  </a:lnTo>
                  <a:lnTo>
                    <a:pt x="8979" y="1342"/>
                  </a:lnTo>
                  <a:lnTo>
                    <a:pt x="8699" y="1081"/>
                  </a:lnTo>
                  <a:lnTo>
                    <a:pt x="8401" y="857"/>
                  </a:lnTo>
                  <a:lnTo>
                    <a:pt x="8085" y="634"/>
                  </a:lnTo>
                  <a:lnTo>
                    <a:pt x="7749" y="447"/>
                  </a:lnTo>
                  <a:lnTo>
                    <a:pt x="7395" y="298"/>
                  </a:lnTo>
                  <a:lnTo>
                    <a:pt x="7041" y="168"/>
                  </a:lnTo>
                  <a:lnTo>
                    <a:pt x="6669" y="75"/>
                  </a:lnTo>
                  <a:lnTo>
                    <a:pt x="6296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675;p41">
              <a:extLst>
                <a:ext uri="{FF2B5EF4-FFF2-40B4-BE49-F238E27FC236}">
                  <a16:creationId xmlns:a16="http://schemas.microsoft.com/office/drawing/2014/main" id="{D10A3EB6-3FF4-41D6-A345-98A665748DEA}"/>
                </a:ext>
              </a:extLst>
            </p:cNvPr>
            <p:cNvSpPr/>
            <p:nvPr/>
          </p:nvSpPr>
          <p:spPr>
            <a:xfrm>
              <a:off x="6240450" y="3291750"/>
              <a:ext cx="258475" cy="258475"/>
            </a:xfrm>
            <a:custGeom>
              <a:avLst/>
              <a:gdLst/>
              <a:ahLst/>
              <a:cxnLst/>
              <a:rect l="l" t="t" r="r" b="b"/>
              <a:pathLst>
                <a:path w="10339" h="10339" extrusionOk="0">
                  <a:moveTo>
                    <a:pt x="4415" y="0"/>
                  </a:moveTo>
                  <a:lnTo>
                    <a:pt x="4024" y="19"/>
                  </a:lnTo>
                  <a:lnTo>
                    <a:pt x="3651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90" y="447"/>
                  </a:lnTo>
                  <a:lnTo>
                    <a:pt x="2254" y="634"/>
                  </a:lnTo>
                  <a:lnTo>
                    <a:pt x="1938" y="857"/>
                  </a:lnTo>
                  <a:lnTo>
                    <a:pt x="1640" y="1081"/>
                  </a:lnTo>
                  <a:lnTo>
                    <a:pt x="1342" y="1342"/>
                  </a:lnTo>
                  <a:lnTo>
                    <a:pt x="1081" y="1621"/>
                  </a:lnTo>
                  <a:lnTo>
                    <a:pt x="857" y="1919"/>
                  </a:lnTo>
                  <a:lnTo>
                    <a:pt x="634" y="2254"/>
                  </a:lnTo>
                  <a:lnTo>
                    <a:pt x="466" y="2571"/>
                  </a:lnTo>
                  <a:lnTo>
                    <a:pt x="298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0" y="4415"/>
                  </a:lnTo>
                  <a:lnTo>
                    <a:pt x="19" y="4788"/>
                  </a:lnTo>
                  <a:lnTo>
                    <a:pt x="75" y="5179"/>
                  </a:lnTo>
                  <a:lnTo>
                    <a:pt x="187" y="5570"/>
                  </a:lnTo>
                  <a:lnTo>
                    <a:pt x="317" y="5961"/>
                  </a:lnTo>
                  <a:lnTo>
                    <a:pt x="503" y="6334"/>
                  </a:lnTo>
                  <a:lnTo>
                    <a:pt x="615" y="6520"/>
                  </a:lnTo>
                  <a:lnTo>
                    <a:pt x="745" y="6706"/>
                  </a:lnTo>
                  <a:lnTo>
                    <a:pt x="894" y="6893"/>
                  </a:lnTo>
                  <a:lnTo>
                    <a:pt x="1043" y="7079"/>
                  </a:lnTo>
                  <a:lnTo>
                    <a:pt x="1416" y="7507"/>
                  </a:lnTo>
                  <a:lnTo>
                    <a:pt x="1733" y="7787"/>
                  </a:lnTo>
                  <a:lnTo>
                    <a:pt x="2049" y="8066"/>
                  </a:lnTo>
                  <a:lnTo>
                    <a:pt x="2385" y="8308"/>
                  </a:lnTo>
                  <a:lnTo>
                    <a:pt x="2739" y="8551"/>
                  </a:lnTo>
                  <a:lnTo>
                    <a:pt x="3093" y="8755"/>
                  </a:lnTo>
                  <a:lnTo>
                    <a:pt x="3446" y="8960"/>
                  </a:lnTo>
                  <a:lnTo>
                    <a:pt x="3800" y="9147"/>
                  </a:lnTo>
                  <a:lnTo>
                    <a:pt x="4173" y="9296"/>
                  </a:lnTo>
                  <a:lnTo>
                    <a:pt x="4546" y="9445"/>
                  </a:lnTo>
                  <a:lnTo>
                    <a:pt x="4918" y="9594"/>
                  </a:lnTo>
                  <a:lnTo>
                    <a:pt x="5291" y="9705"/>
                  </a:lnTo>
                  <a:lnTo>
                    <a:pt x="5663" y="9817"/>
                  </a:lnTo>
                  <a:lnTo>
                    <a:pt x="6390" y="9985"/>
                  </a:lnTo>
                  <a:lnTo>
                    <a:pt x="7079" y="10115"/>
                  </a:lnTo>
                  <a:lnTo>
                    <a:pt x="7749" y="10208"/>
                  </a:lnTo>
                  <a:lnTo>
                    <a:pt x="8364" y="10283"/>
                  </a:lnTo>
                  <a:lnTo>
                    <a:pt x="8904" y="10320"/>
                  </a:lnTo>
                  <a:lnTo>
                    <a:pt x="9389" y="10339"/>
                  </a:lnTo>
                  <a:lnTo>
                    <a:pt x="10059" y="10320"/>
                  </a:lnTo>
                  <a:lnTo>
                    <a:pt x="10320" y="10320"/>
                  </a:lnTo>
                  <a:lnTo>
                    <a:pt x="10320" y="10059"/>
                  </a:lnTo>
                  <a:lnTo>
                    <a:pt x="10339" y="9389"/>
                  </a:lnTo>
                  <a:lnTo>
                    <a:pt x="10320" y="8904"/>
                  </a:lnTo>
                  <a:lnTo>
                    <a:pt x="10283" y="8346"/>
                  </a:lnTo>
                  <a:lnTo>
                    <a:pt x="10208" y="7750"/>
                  </a:lnTo>
                  <a:lnTo>
                    <a:pt x="10115" y="7079"/>
                  </a:lnTo>
                  <a:lnTo>
                    <a:pt x="9985" y="6371"/>
                  </a:lnTo>
                  <a:lnTo>
                    <a:pt x="9817" y="5663"/>
                  </a:lnTo>
                  <a:lnTo>
                    <a:pt x="9705" y="5291"/>
                  </a:lnTo>
                  <a:lnTo>
                    <a:pt x="9594" y="4918"/>
                  </a:lnTo>
                  <a:lnTo>
                    <a:pt x="9463" y="4546"/>
                  </a:lnTo>
                  <a:lnTo>
                    <a:pt x="9314" y="4173"/>
                  </a:lnTo>
                  <a:lnTo>
                    <a:pt x="9147" y="3800"/>
                  </a:lnTo>
                  <a:lnTo>
                    <a:pt x="8960" y="3447"/>
                  </a:lnTo>
                  <a:lnTo>
                    <a:pt x="8774" y="3074"/>
                  </a:lnTo>
                  <a:lnTo>
                    <a:pt x="8550" y="2739"/>
                  </a:lnTo>
                  <a:lnTo>
                    <a:pt x="8327" y="2385"/>
                  </a:lnTo>
                  <a:lnTo>
                    <a:pt x="8066" y="2049"/>
                  </a:lnTo>
                  <a:lnTo>
                    <a:pt x="7787" y="1733"/>
                  </a:lnTo>
                  <a:lnTo>
                    <a:pt x="7507" y="1416"/>
                  </a:lnTo>
                  <a:lnTo>
                    <a:pt x="7079" y="1025"/>
                  </a:lnTo>
                  <a:lnTo>
                    <a:pt x="6911" y="876"/>
                  </a:lnTo>
                  <a:lnTo>
                    <a:pt x="6725" y="745"/>
                  </a:lnTo>
                  <a:lnTo>
                    <a:pt x="6539" y="615"/>
                  </a:lnTo>
                  <a:lnTo>
                    <a:pt x="6334" y="503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676;p41">
              <a:extLst>
                <a:ext uri="{FF2B5EF4-FFF2-40B4-BE49-F238E27FC236}">
                  <a16:creationId xmlns:a16="http://schemas.microsoft.com/office/drawing/2014/main" id="{E5FE1558-091C-44B3-AB08-75762BDB0873}"/>
                </a:ext>
              </a:extLst>
            </p:cNvPr>
            <p:cNvSpPr/>
            <p:nvPr/>
          </p:nvSpPr>
          <p:spPr>
            <a:xfrm>
              <a:off x="6128225" y="2624400"/>
              <a:ext cx="258000" cy="258025"/>
            </a:xfrm>
            <a:custGeom>
              <a:avLst/>
              <a:gdLst/>
              <a:ahLst/>
              <a:cxnLst/>
              <a:rect l="l" t="t" r="r" b="b"/>
              <a:pathLst>
                <a:path w="10320" h="10321" extrusionOk="0">
                  <a:moveTo>
                    <a:pt x="4415" y="1"/>
                  </a:moveTo>
                  <a:lnTo>
                    <a:pt x="4024" y="19"/>
                  </a:lnTo>
                  <a:lnTo>
                    <a:pt x="3651" y="75"/>
                  </a:lnTo>
                  <a:lnTo>
                    <a:pt x="3279" y="168"/>
                  </a:lnTo>
                  <a:lnTo>
                    <a:pt x="2925" y="299"/>
                  </a:lnTo>
                  <a:lnTo>
                    <a:pt x="2571" y="448"/>
                  </a:lnTo>
                  <a:lnTo>
                    <a:pt x="2235" y="634"/>
                  </a:lnTo>
                  <a:lnTo>
                    <a:pt x="1919" y="839"/>
                  </a:lnTo>
                  <a:lnTo>
                    <a:pt x="1621" y="1081"/>
                  </a:lnTo>
                  <a:lnTo>
                    <a:pt x="1341" y="1342"/>
                  </a:lnTo>
                  <a:lnTo>
                    <a:pt x="1080" y="1621"/>
                  </a:lnTo>
                  <a:lnTo>
                    <a:pt x="857" y="1919"/>
                  </a:lnTo>
                  <a:lnTo>
                    <a:pt x="633" y="2236"/>
                  </a:lnTo>
                  <a:lnTo>
                    <a:pt x="447" y="2571"/>
                  </a:lnTo>
                  <a:lnTo>
                    <a:pt x="298" y="2925"/>
                  </a:lnTo>
                  <a:lnTo>
                    <a:pt x="168" y="3279"/>
                  </a:lnTo>
                  <a:lnTo>
                    <a:pt x="75" y="3652"/>
                  </a:lnTo>
                  <a:lnTo>
                    <a:pt x="19" y="4024"/>
                  </a:lnTo>
                  <a:lnTo>
                    <a:pt x="0" y="4397"/>
                  </a:lnTo>
                  <a:lnTo>
                    <a:pt x="19" y="4788"/>
                  </a:lnTo>
                  <a:lnTo>
                    <a:pt x="75" y="5179"/>
                  </a:lnTo>
                  <a:lnTo>
                    <a:pt x="168" y="5571"/>
                  </a:lnTo>
                  <a:lnTo>
                    <a:pt x="317" y="5943"/>
                  </a:lnTo>
                  <a:lnTo>
                    <a:pt x="503" y="6334"/>
                  </a:lnTo>
                  <a:lnTo>
                    <a:pt x="615" y="6521"/>
                  </a:lnTo>
                  <a:lnTo>
                    <a:pt x="745" y="6707"/>
                  </a:lnTo>
                  <a:lnTo>
                    <a:pt x="876" y="6893"/>
                  </a:lnTo>
                  <a:lnTo>
                    <a:pt x="1025" y="7079"/>
                  </a:lnTo>
                  <a:lnTo>
                    <a:pt x="1416" y="7489"/>
                  </a:lnTo>
                  <a:lnTo>
                    <a:pt x="1732" y="7787"/>
                  </a:lnTo>
                  <a:lnTo>
                    <a:pt x="2049" y="8067"/>
                  </a:lnTo>
                  <a:lnTo>
                    <a:pt x="2384" y="8309"/>
                  </a:lnTo>
                  <a:lnTo>
                    <a:pt x="2720" y="8551"/>
                  </a:lnTo>
                  <a:lnTo>
                    <a:pt x="3074" y="8756"/>
                  </a:lnTo>
                  <a:lnTo>
                    <a:pt x="3446" y="8961"/>
                  </a:lnTo>
                  <a:lnTo>
                    <a:pt x="3800" y="9128"/>
                  </a:lnTo>
                  <a:lnTo>
                    <a:pt x="4173" y="9296"/>
                  </a:lnTo>
                  <a:lnTo>
                    <a:pt x="4545" y="9445"/>
                  </a:lnTo>
                  <a:lnTo>
                    <a:pt x="4918" y="9575"/>
                  </a:lnTo>
                  <a:lnTo>
                    <a:pt x="5290" y="9706"/>
                  </a:lnTo>
                  <a:lnTo>
                    <a:pt x="5663" y="9799"/>
                  </a:lnTo>
                  <a:lnTo>
                    <a:pt x="6371" y="9985"/>
                  </a:lnTo>
                  <a:lnTo>
                    <a:pt x="7079" y="10116"/>
                  </a:lnTo>
                  <a:lnTo>
                    <a:pt x="7749" y="10209"/>
                  </a:lnTo>
                  <a:lnTo>
                    <a:pt x="8345" y="10265"/>
                  </a:lnTo>
                  <a:lnTo>
                    <a:pt x="8904" y="10302"/>
                  </a:lnTo>
                  <a:lnTo>
                    <a:pt x="9370" y="10321"/>
                  </a:lnTo>
                  <a:lnTo>
                    <a:pt x="10059" y="10321"/>
                  </a:lnTo>
                  <a:lnTo>
                    <a:pt x="10320" y="10302"/>
                  </a:lnTo>
                  <a:lnTo>
                    <a:pt x="10320" y="10060"/>
                  </a:lnTo>
                  <a:lnTo>
                    <a:pt x="10320" y="9371"/>
                  </a:lnTo>
                  <a:lnTo>
                    <a:pt x="10320" y="8905"/>
                  </a:lnTo>
                  <a:lnTo>
                    <a:pt x="10283" y="8346"/>
                  </a:lnTo>
                  <a:lnTo>
                    <a:pt x="10208" y="7731"/>
                  </a:lnTo>
                  <a:lnTo>
                    <a:pt x="10115" y="7079"/>
                  </a:lnTo>
                  <a:lnTo>
                    <a:pt x="9985" y="6372"/>
                  </a:lnTo>
                  <a:lnTo>
                    <a:pt x="9817" y="5645"/>
                  </a:lnTo>
                  <a:lnTo>
                    <a:pt x="9705" y="5272"/>
                  </a:lnTo>
                  <a:lnTo>
                    <a:pt x="9593" y="4900"/>
                  </a:lnTo>
                  <a:lnTo>
                    <a:pt x="9444" y="4546"/>
                  </a:lnTo>
                  <a:lnTo>
                    <a:pt x="9295" y="4173"/>
                  </a:lnTo>
                  <a:lnTo>
                    <a:pt x="9146" y="3801"/>
                  </a:lnTo>
                  <a:lnTo>
                    <a:pt x="8960" y="3428"/>
                  </a:lnTo>
                  <a:lnTo>
                    <a:pt x="8755" y="3074"/>
                  </a:lnTo>
                  <a:lnTo>
                    <a:pt x="8550" y="2720"/>
                  </a:lnTo>
                  <a:lnTo>
                    <a:pt x="8308" y="2385"/>
                  </a:lnTo>
                  <a:lnTo>
                    <a:pt x="8066" y="2050"/>
                  </a:lnTo>
                  <a:lnTo>
                    <a:pt x="7786" y="1715"/>
                  </a:lnTo>
                  <a:lnTo>
                    <a:pt x="7507" y="1417"/>
                  </a:lnTo>
                  <a:lnTo>
                    <a:pt x="7079" y="1025"/>
                  </a:lnTo>
                  <a:lnTo>
                    <a:pt x="6892" y="876"/>
                  </a:lnTo>
                  <a:lnTo>
                    <a:pt x="6706" y="746"/>
                  </a:lnTo>
                  <a:lnTo>
                    <a:pt x="6520" y="616"/>
                  </a:lnTo>
                  <a:lnTo>
                    <a:pt x="6333" y="504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7" y="19"/>
                  </a:lnTo>
                  <a:lnTo>
                    <a:pt x="44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677;p41">
              <a:extLst>
                <a:ext uri="{FF2B5EF4-FFF2-40B4-BE49-F238E27FC236}">
                  <a16:creationId xmlns:a16="http://schemas.microsoft.com/office/drawing/2014/main" id="{C5EF7B7D-B619-4A38-826D-A653CCD66F59}"/>
                </a:ext>
              </a:extLst>
            </p:cNvPr>
            <p:cNvSpPr/>
            <p:nvPr/>
          </p:nvSpPr>
          <p:spPr>
            <a:xfrm>
              <a:off x="6038325" y="2905675"/>
              <a:ext cx="317175" cy="215175"/>
            </a:xfrm>
            <a:custGeom>
              <a:avLst/>
              <a:gdLst/>
              <a:ahLst/>
              <a:cxnLst/>
              <a:rect l="l" t="t" r="r" b="b"/>
              <a:pathLst>
                <a:path w="12687" h="8607" extrusionOk="0">
                  <a:moveTo>
                    <a:pt x="4397" y="1"/>
                  </a:moveTo>
                  <a:lnTo>
                    <a:pt x="3838" y="20"/>
                  </a:lnTo>
                  <a:lnTo>
                    <a:pt x="3596" y="38"/>
                  </a:lnTo>
                  <a:lnTo>
                    <a:pt x="3373" y="75"/>
                  </a:lnTo>
                  <a:lnTo>
                    <a:pt x="3149" y="131"/>
                  </a:lnTo>
                  <a:lnTo>
                    <a:pt x="2944" y="187"/>
                  </a:lnTo>
                  <a:lnTo>
                    <a:pt x="2534" y="318"/>
                  </a:lnTo>
                  <a:lnTo>
                    <a:pt x="2162" y="485"/>
                  </a:lnTo>
                  <a:lnTo>
                    <a:pt x="1808" y="690"/>
                  </a:lnTo>
                  <a:lnTo>
                    <a:pt x="1491" y="914"/>
                  </a:lnTo>
                  <a:lnTo>
                    <a:pt x="1212" y="1175"/>
                  </a:lnTo>
                  <a:lnTo>
                    <a:pt x="970" y="1473"/>
                  </a:lnTo>
                  <a:lnTo>
                    <a:pt x="727" y="1771"/>
                  </a:lnTo>
                  <a:lnTo>
                    <a:pt x="541" y="2106"/>
                  </a:lnTo>
                  <a:lnTo>
                    <a:pt x="373" y="2441"/>
                  </a:lnTo>
                  <a:lnTo>
                    <a:pt x="243" y="2795"/>
                  </a:lnTo>
                  <a:lnTo>
                    <a:pt x="131" y="3168"/>
                  </a:lnTo>
                  <a:lnTo>
                    <a:pt x="57" y="3540"/>
                  </a:lnTo>
                  <a:lnTo>
                    <a:pt x="20" y="3913"/>
                  </a:lnTo>
                  <a:lnTo>
                    <a:pt x="1" y="4304"/>
                  </a:lnTo>
                  <a:lnTo>
                    <a:pt x="20" y="4677"/>
                  </a:lnTo>
                  <a:lnTo>
                    <a:pt x="57" y="5068"/>
                  </a:lnTo>
                  <a:lnTo>
                    <a:pt x="131" y="5440"/>
                  </a:lnTo>
                  <a:lnTo>
                    <a:pt x="243" y="5794"/>
                  </a:lnTo>
                  <a:lnTo>
                    <a:pt x="373" y="6167"/>
                  </a:lnTo>
                  <a:lnTo>
                    <a:pt x="541" y="6502"/>
                  </a:lnTo>
                  <a:lnTo>
                    <a:pt x="727" y="6819"/>
                  </a:lnTo>
                  <a:lnTo>
                    <a:pt x="970" y="7135"/>
                  </a:lnTo>
                  <a:lnTo>
                    <a:pt x="1212" y="7415"/>
                  </a:lnTo>
                  <a:lnTo>
                    <a:pt x="1491" y="7676"/>
                  </a:lnTo>
                  <a:lnTo>
                    <a:pt x="1808" y="7918"/>
                  </a:lnTo>
                  <a:lnTo>
                    <a:pt x="2162" y="8123"/>
                  </a:lnTo>
                  <a:lnTo>
                    <a:pt x="2534" y="8290"/>
                  </a:lnTo>
                  <a:lnTo>
                    <a:pt x="2944" y="8421"/>
                  </a:lnTo>
                  <a:lnTo>
                    <a:pt x="3149" y="8477"/>
                  </a:lnTo>
                  <a:lnTo>
                    <a:pt x="3373" y="8514"/>
                  </a:lnTo>
                  <a:lnTo>
                    <a:pt x="3596" y="8551"/>
                  </a:lnTo>
                  <a:lnTo>
                    <a:pt x="3838" y="8570"/>
                  </a:lnTo>
                  <a:lnTo>
                    <a:pt x="4397" y="8607"/>
                  </a:lnTo>
                  <a:lnTo>
                    <a:pt x="4825" y="8588"/>
                  </a:lnTo>
                  <a:lnTo>
                    <a:pt x="5254" y="8551"/>
                  </a:lnTo>
                  <a:lnTo>
                    <a:pt x="5664" y="8495"/>
                  </a:lnTo>
                  <a:lnTo>
                    <a:pt x="6074" y="8421"/>
                  </a:lnTo>
                  <a:lnTo>
                    <a:pt x="6465" y="8309"/>
                  </a:lnTo>
                  <a:lnTo>
                    <a:pt x="6875" y="8197"/>
                  </a:lnTo>
                  <a:lnTo>
                    <a:pt x="7247" y="8067"/>
                  </a:lnTo>
                  <a:lnTo>
                    <a:pt x="7620" y="7936"/>
                  </a:lnTo>
                  <a:lnTo>
                    <a:pt x="7992" y="7769"/>
                  </a:lnTo>
                  <a:lnTo>
                    <a:pt x="8346" y="7601"/>
                  </a:lnTo>
                  <a:lnTo>
                    <a:pt x="8700" y="7433"/>
                  </a:lnTo>
                  <a:lnTo>
                    <a:pt x="9035" y="7247"/>
                  </a:lnTo>
                  <a:lnTo>
                    <a:pt x="9669" y="6856"/>
                  </a:lnTo>
                  <a:lnTo>
                    <a:pt x="10265" y="6446"/>
                  </a:lnTo>
                  <a:lnTo>
                    <a:pt x="10786" y="6055"/>
                  </a:lnTo>
                  <a:lnTo>
                    <a:pt x="11271" y="5664"/>
                  </a:lnTo>
                  <a:lnTo>
                    <a:pt x="11681" y="5291"/>
                  </a:lnTo>
                  <a:lnTo>
                    <a:pt x="12034" y="4975"/>
                  </a:lnTo>
                  <a:lnTo>
                    <a:pt x="12519" y="4490"/>
                  </a:lnTo>
                  <a:lnTo>
                    <a:pt x="12686" y="4304"/>
                  </a:lnTo>
                  <a:lnTo>
                    <a:pt x="12519" y="4118"/>
                  </a:lnTo>
                  <a:lnTo>
                    <a:pt x="12034" y="3633"/>
                  </a:lnTo>
                  <a:lnTo>
                    <a:pt x="11681" y="3298"/>
                  </a:lnTo>
                  <a:lnTo>
                    <a:pt x="11271" y="2944"/>
                  </a:lnTo>
                  <a:lnTo>
                    <a:pt x="10786" y="2553"/>
                  </a:lnTo>
                  <a:lnTo>
                    <a:pt x="10265" y="2143"/>
                  </a:lnTo>
                  <a:lnTo>
                    <a:pt x="9669" y="1752"/>
                  </a:lnTo>
                  <a:lnTo>
                    <a:pt x="9035" y="1361"/>
                  </a:lnTo>
                  <a:lnTo>
                    <a:pt x="8700" y="1175"/>
                  </a:lnTo>
                  <a:lnTo>
                    <a:pt x="8346" y="988"/>
                  </a:lnTo>
                  <a:lnTo>
                    <a:pt x="7992" y="821"/>
                  </a:lnTo>
                  <a:lnTo>
                    <a:pt x="7620" y="672"/>
                  </a:lnTo>
                  <a:lnTo>
                    <a:pt x="7247" y="523"/>
                  </a:lnTo>
                  <a:lnTo>
                    <a:pt x="6875" y="392"/>
                  </a:lnTo>
                  <a:lnTo>
                    <a:pt x="6465" y="280"/>
                  </a:lnTo>
                  <a:lnTo>
                    <a:pt x="6074" y="187"/>
                  </a:lnTo>
                  <a:lnTo>
                    <a:pt x="5664" y="113"/>
                  </a:lnTo>
                  <a:lnTo>
                    <a:pt x="5254" y="57"/>
                  </a:lnTo>
                  <a:lnTo>
                    <a:pt x="4825" y="20"/>
                  </a:lnTo>
                  <a:lnTo>
                    <a:pt x="4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678;p41">
              <a:extLst>
                <a:ext uri="{FF2B5EF4-FFF2-40B4-BE49-F238E27FC236}">
                  <a16:creationId xmlns:a16="http://schemas.microsoft.com/office/drawing/2014/main" id="{1F3F7E2A-DFC6-4876-B22D-437258F0AC45}"/>
                </a:ext>
              </a:extLst>
            </p:cNvPr>
            <p:cNvSpPr/>
            <p:nvPr/>
          </p:nvSpPr>
          <p:spPr>
            <a:xfrm>
              <a:off x="6038325" y="2905675"/>
              <a:ext cx="317175" cy="215175"/>
            </a:xfrm>
            <a:custGeom>
              <a:avLst/>
              <a:gdLst/>
              <a:ahLst/>
              <a:cxnLst/>
              <a:rect l="l" t="t" r="r" b="b"/>
              <a:pathLst>
                <a:path w="12687" h="8607" fill="none" extrusionOk="0">
                  <a:moveTo>
                    <a:pt x="4397" y="1"/>
                  </a:moveTo>
                  <a:lnTo>
                    <a:pt x="4397" y="1"/>
                  </a:lnTo>
                  <a:lnTo>
                    <a:pt x="4825" y="20"/>
                  </a:lnTo>
                  <a:lnTo>
                    <a:pt x="5254" y="57"/>
                  </a:lnTo>
                  <a:lnTo>
                    <a:pt x="5664" y="113"/>
                  </a:lnTo>
                  <a:lnTo>
                    <a:pt x="6074" y="187"/>
                  </a:lnTo>
                  <a:lnTo>
                    <a:pt x="6465" y="280"/>
                  </a:lnTo>
                  <a:lnTo>
                    <a:pt x="6875" y="392"/>
                  </a:lnTo>
                  <a:lnTo>
                    <a:pt x="7247" y="523"/>
                  </a:lnTo>
                  <a:lnTo>
                    <a:pt x="7620" y="672"/>
                  </a:lnTo>
                  <a:lnTo>
                    <a:pt x="7992" y="821"/>
                  </a:lnTo>
                  <a:lnTo>
                    <a:pt x="8346" y="988"/>
                  </a:lnTo>
                  <a:lnTo>
                    <a:pt x="8700" y="1175"/>
                  </a:lnTo>
                  <a:lnTo>
                    <a:pt x="9035" y="1361"/>
                  </a:lnTo>
                  <a:lnTo>
                    <a:pt x="9669" y="1752"/>
                  </a:lnTo>
                  <a:lnTo>
                    <a:pt x="10265" y="2143"/>
                  </a:lnTo>
                  <a:lnTo>
                    <a:pt x="10786" y="2553"/>
                  </a:lnTo>
                  <a:lnTo>
                    <a:pt x="11271" y="2944"/>
                  </a:lnTo>
                  <a:lnTo>
                    <a:pt x="11681" y="3298"/>
                  </a:lnTo>
                  <a:lnTo>
                    <a:pt x="12034" y="3633"/>
                  </a:lnTo>
                  <a:lnTo>
                    <a:pt x="12519" y="4118"/>
                  </a:lnTo>
                  <a:lnTo>
                    <a:pt x="12686" y="4304"/>
                  </a:lnTo>
                  <a:lnTo>
                    <a:pt x="12686" y="4304"/>
                  </a:lnTo>
                  <a:lnTo>
                    <a:pt x="12519" y="4490"/>
                  </a:lnTo>
                  <a:lnTo>
                    <a:pt x="12034" y="4975"/>
                  </a:lnTo>
                  <a:lnTo>
                    <a:pt x="11681" y="5291"/>
                  </a:lnTo>
                  <a:lnTo>
                    <a:pt x="11271" y="5664"/>
                  </a:lnTo>
                  <a:lnTo>
                    <a:pt x="10786" y="6055"/>
                  </a:lnTo>
                  <a:lnTo>
                    <a:pt x="10265" y="6446"/>
                  </a:lnTo>
                  <a:lnTo>
                    <a:pt x="9669" y="6856"/>
                  </a:lnTo>
                  <a:lnTo>
                    <a:pt x="9035" y="7247"/>
                  </a:lnTo>
                  <a:lnTo>
                    <a:pt x="8700" y="7433"/>
                  </a:lnTo>
                  <a:lnTo>
                    <a:pt x="8346" y="7601"/>
                  </a:lnTo>
                  <a:lnTo>
                    <a:pt x="7992" y="7769"/>
                  </a:lnTo>
                  <a:lnTo>
                    <a:pt x="7620" y="7936"/>
                  </a:lnTo>
                  <a:lnTo>
                    <a:pt x="7247" y="8067"/>
                  </a:lnTo>
                  <a:lnTo>
                    <a:pt x="6875" y="8197"/>
                  </a:lnTo>
                  <a:lnTo>
                    <a:pt x="6465" y="8309"/>
                  </a:lnTo>
                  <a:lnTo>
                    <a:pt x="6074" y="8421"/>
                  </a:lnTo>
                  <a:lnTo>
                    <a:pt x="5664" y="8495"/>
                  </a:lnTo>
                  <a:lnTo>
                    <a:pt x="5254" y="8551"/>
                  </a:lnTo>
                  <a:lnTo>
                    <a:pt x="4825" y="8588"/>
                  </a:lnTo>
                  <a:lnTo>
                    <a:pt x="4397" y="8607"/>
                  </a:lnTo>
                  <a:lnTo>
                    <a:pt x="4397" y="8607"/>
                  </a:lnTo>
                  <a:lnTo>
                    <a:pt x="3838" y="8570"/>
                  </a:lnTo>
                  <a:lnTo>
                    <a:pt x="3838" y="8570"/>
                  </a:lnTo>
                  <a:lnTo>
                    <a:pt x="3596" y="8551"/>
                  </a:lnTo>
                  <a:lnTo>
                    <a:pt x="3373" y="8514"/>
                  </a:lnTo>
                  <a:lnTo>
                    <a:pt x="3149" y="8477"/>
                  </a:lnTo>
                  <a:lnTo>
                    <a:pt x="2944" y="8421"/>
                  </a:lnTo>
                  <a:lnTo>
                    <a:pt x="2534" y="8290"/>
                  </a:lnTo>
                  <a:lnTo>
                    <a:pt x="2162" y="8123"/>
                  </a:lnTo>
                  <a:lnTo>
                    <a:pt x="1808" y="7918"/>
                  </a:lnTo>
                  <a:lnTo>
                    <a:pt x="1491" y="7676"/>
                  </a:lnTo>
                  <a:lnTo>
                    <a:pt x="1212" y="7415"/>
                  </a:lnTo>
                  <a:lnTo>
                    <a:pt x="970" y="7135"/>
                  </a:lnTo>
                  <a:lnTo>
                    <a:pt x="727" y="6819"/>
                  </a:lnTo>
                  <a:lnTo>
                    <a:pt x="541" y="6502"/>
                  </a:lnTo>
                  <a:lnTo>
                    <a:pt x="373" y="6167"/>
                  </a:lnTo>
                  <a:lnTo>
                    <a:pt x="243" y="5794"/>
                  </a:lnTo>
                  <a:lnTo>
                    <a:pt x="131" y="5440"/>
                  </a:lnTo>
                  <a:lnTo>
                    <a:pt x="57" y="5068"/>
                  </a:lnTo>
                  <a:lnTo>
                    <a:pt x="20" y="4677"/>
                  </a:lnTo>
                  <a:lnTo>
                    <a:pt x="1" y="4304"/>
                  </a:lnTo>
                  <a:lnTo>
                    <a:pt x="20" y="3913"/>
                  </a:lnTo>
                  <a:lnTo>
                    <a:pt x="57" y="3540"/>
                  </a:lnTo>
                  <a:lnTo>
                    <a:pt x="131" y="3168"/>
                  </a:lnTo>
                  <a:lnTo>
                    <a:pt x="243" y="2795"/>
                  </a:lnTo>
                  <a:lnTo>
                    <a:pt x="373" y="2441"/>
                  </a:lnTo>
                  <a:lnTo>
                    <a:pt x="541" y="2106"/>
                  </a:lnTo>
                  <a:lnTo>
                    <a:pt x="727" y="1771"/>
                  </a:lnTo>
                  <a:lnTo>
                    <a:pt x="970" y="1473"/>
                  </a:lnTo>
                  <a:lnTo>
                    <a:pt x="1212" y="1175"/>
                  </a:lnTo>
                  <a:lnTo>
                    <a:pt x="1491" y="914"/>
                  </a:lnTo>
                  <a:lnTo>
                    <a:pt x="1808" y="690"/>
                  </a:lnTo>
                  <a:lnTo>
                    <a:pt x="2162" y="485"/>
                  </a:lnTo>
                  <a:lnTo>
                    <a:pt x="2534" y="318"/>
                  </a:lnTo>
                  <a:lnTo>
                    <a:pt x="2944" y="187"/>
                  </a:lnTo>
                  <a:lnTo>
                    <a:pt x="3149" y="131"/>
                  </a:lnTo>
                  <a:lnTo>
                    <a:pt x="3373" y="75"/>
                  </a:lnTo>
                  <a:lnTo>
                    <a:pt x="3596" y="38"/>
                  </a:lnTo>
                  <a:lnTo>
                    <a:pt x="3838" y="20"/>
                  </a:lnTo>
                  <a:lnTo>
                    <a:pt x="3838" y="20"/>
                  </a:lnTo>
                  <a:lnTo>
                    <a:pt x="43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679;p41">
              <a:extLst>
                <a:ext uri="{FF2B5EF4-FFF2-40B4-BE49-F238E27FC236}">
                  <a16:creationId xmlns:a16="http://schemas.microsoft.com/office/drawing/2014/main" id="{7F31CB16-90CE-4706-BBEB-BA8F62EF9E1C}"/>
                </a:ext>
              </a:extLst>
            </p:cNvPr>
            <p:cNvSpPr/>
            <p:nvPr/>
          </p:nvSpPr>
          <p:spPr>
            <a:xfrm>
              <a:off x="6050900" y="2905675"/>
              <a:ext cx="97375" cy="54050"/>
            </a:xfrm>
            <a:custGeom>
              <a:avLst/>
              <a:gdLst/>
              <a:ahLst/>
              <a:cxnLst/>
              <a:rect l="l" t="t" r="r" b="b"/>
              <a:pathLst>
                <a:path w="3895" h="2162" extrusionOk="0">
                  <a:moveTo>
                    <a:pt x="3894" y="1"/>
                  </a:moveTo>
                  <a:lnTo>
                    <a:pt x="3894" y="1"/>
                  </a:lnTo>
                  <a:lnTo>
                    <a:pt x="3335" y="20"/>
                  </a:lnTo>
                  <a:lnTo>
                    <a:pt x="3335" y="20"/>
                  </a:lnTo>
                  <a:lnTo>
                    <a:pt x="3037" y="57"/>
                  </a:lnTo>
                  <a:lnTo>
                    <a:pt x="2739" y="94"/>
                  </a:lnTo>
                  <a:lnTo>
                    <a:pt x="2478" y="169"/>
                  </a:lnTo>
                  <a:lnTo>
                    <a:pt x="2218" y="243"/>
                  </a:lnTo>
                  <a:lnTo>
                    <a:pt x="1957" y="336"/>
                  </a:lnTo>
                  <a:lnTo>
                    <a:pt x="1715" y="448"/>
                  </a:lnTo>
                  <a:lnTo>
                    <a:pt x="1491" y="578"/>
                  </a:lnTo>
                  <a:lnTo>
                    <a:pt x="1286" y="709"/>
                  </a:lnTo>
                  <a:lnTo>
                    <a:pt x="1081" y="858"/>
                  </a:lnTo>
                  <a:lnTo>
                    <a:pt x="895" y="1007"/>
                  </a:lnTo>
                  <a:lnTo>
                    <a:pt x="709" y="1193"/>
                  </a:lnTo>
                  <a:lnTo>
                    <a:pt x="541" y="1361"/>
                  </a:lnTo>
                  <a:lnTo>
                    <a:pt x="392" y="1547"/>
                  </a:lnTo>
                  <a:lnTo>
                    <a:pt x="243" y="1752"/>
                  </a:lnTo>
                  <a:lnTo>
                    <a:pt x="131" y="1957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131" y="1957"/>
                  </a:lnTo>
                  <a:lnTo>
                    <a:pt x="243" y="1752"/>
                  </a:lnTo>
                  <a:lnTo>
                    <a:pt x="392" y="1547"/>
                  </a:lnTo>
                  <a:lnTo>
                    <a:pt x="541" y="1361"/>
                  </a:lnTo>
                  <a:lnTo>
                    <a:pt x="709" y="1193"/>
                  </a:lnTo>
                  <a:lnTo>
                    <a:pt x="895" y="1007"/>
                  </a:lnTo>
                  <a:lnTo>
                    <a:pt x="1081" y="858"/>
                  </a:lnTo>
                  <a:lnTo>
                    <a:pt x="1286" y="709"/>
                  </a:lnTo>
                  <a:lnTo>
                    <a:pt x="1491" y="578"/>
                  </a:lnTo>
                  <a:lnTo>
                    <a:pt x="1715" y="448"/>
                  </a:lnTo>
                  <a:lnTo>
                    <a:pt x="1957" y="336"/>
                  </a:lnTo>
                  <a:lnTo>
                    <a:pt x="2218" y="243"/>
                  </a:lnTo>
                  <a:lnTo>
                    <a:pt x="2478" y="169"/>
                  </a:lnTo>
                  <a:lnTo>
                    <a:pt x="2739" y="94"/>
                  </a:lnTo>
                  <a:lnTo>
                    <a:pt x="3037" y="57"/>
                  </a:lnTo>
                  <a:lnTo>
                    <a:pt x="3335" y="20"/>
                  </a:lnTo>
                  <a:lnTo>
                    <a:pt x="3335" y="20"/>
                  </a:lnTo>
                  <a:lnTo>
                    <a:pt x="3894" y="1"/>
                  </a:lnTo>
                  <a:lnTo>
                    <a:pt x="3894" y="1"/>
                  </a:lnTo>
                  <a:lnTo>
                    <a:pt x="3894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680;p41">
              <a:extLst>
                <a:ext uri="{FF2B5EF4-FFF2-40B4-BE49-F238E27FC236}">
                  <a16:creationId xmlns:a16="http://schemas.microsoft.com/office/drawing/2014/main" id="{814A9409-CE72-4458-8A81-E5F50B37E4D0}"/>
                </a:ext>
              </a:extLst>
            </p:cNvPr>
            <p:cNvSpPr/>
            <p:nvPr/>
          </p:nvSpPr>
          <p:spPr>
            <a:xfrm>
              <a:off x="6050900" y="2905675"/>
              <a:ext cx="97375" cy="54050"/>
            </a:xfrm>
            <a:custGeom>
              <a:avLst/>
              <a:gdLst/>
              <a:ahLst/>
              <a:cxnLst/>
              <a:rect l="l" t="t" r="r" b="b"/>
              <a:pathLst>
                <a:path w="3895" h="2162" fill="none" extrusionOk="0">
                  <a:moveTo>
                    <a:pt x="3894" y="1"/>
                  </a:moveTo>
                  <a:lnTo>
                    <a:pt x="3894" y="1"/>
                  </a:lnTo>
                  <a:lnTo>
                    <a:pt x="3335" y="20"/>
                  </a:lnTo>
                  <a:lnTo>
                    <a:pt x="3335" y="20"/>
                  </a:lnTo>
                  <a:lnTo>
                    <a:pt x="3037" y="57"/>
                  </a:lnTo>
                  <a:lnTo>
                    <a:pt x="2739" y="94"/>
                  </a:lnTo>
                  <a:lnTo>
                    <a:pt x="2478" y="169"/>
                  </a:lnTo>
                  <a:lnTo>
                    <a:pt x="2218" y="243"/>
                  </a:lnTo>
                  <a:lnTo>
                    <a:pt x="1957" y="336"/>
                  </a:lnTo>
                  <a:lnTo>
                    <a:pt x="1715" y="448"/>
                  </a:lnTo>
                  <a:lnTo>
                    <a:pt x="1491" y="578"/>
                  </a:lnTo>
                  <a:lnTo>
                    <a:pt x="1286" y="709"/>
                  </a:lnTo>
                  <a:lnTo>
                    <a:pt x="1081" y="858"/>
                  </a:lnTo>
                  <a:lnTo>
                    <a:pt x="895" y="1007"/>
                  </a:lnTo>
                  <a:lnTo>
                    <a:pt x="709" y="1193"/>
                  </a:lnTo>
                  <a:lnTo>
                    <a:pt x="541" y="1361"/>
                  </a:lnTo>
                  <a:lnTo>
                    <a:pt x="392" y="1547"/>
                  </a:lnTo>
                  <a:lnTo>
                    <a:pt x="243" y="1752"/>
                  </a:lnTo>
                  <a:lnTo>
                    <a:pt x="131" y="1957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131" y="1957"/>
                  </a:lnTo>
                  <a:lnTo>
                    <a:pt x="243" y="1752"/>
                  </a:lnTo>
                  <a:lnTo>
                    <a:pt x="392" y="1547"/>
                  </a:lnTo>
                  <a:lnTo>
                    <a:pt x="541" y="1361"/>
                  </a:lnTo>
                  <a:lnTo>
                    <a:pt x="709" y="1193"/>
                  </a:lnTo>
                  <a:lnTo>
                    <a:pt x="895" y="1007"/>
                  </a:lnTo>
                  <a:lnTo>
                    <a:pt x="1081" y="858"/>
                  </a:lnTo>
                  <a:lnTo>
                    <a:pt x="1286" y="709"/>
                  </a:lnTo>
                  <a:lnTo>
                    <a:pt x="1491" y="578"/>
                  </a:lnTo>
                  <a:lnTo>
                    <a:pt x="1715" y="448"/>
                  </a:lnTo>
                  <a:lnTo>
                    <a:pt x="1957" y="336"/>
                  </a:lnTo>
                  <a:lnTo>
                    <a:pt x="2218" y="243"/>
                  </a:lnTo>
                  <a:lnTo>
                    <a:pt x="2478" y="169"/>
                  </a:lnTo>
                  <a:lnTo>
                    <a:pt x="2739" y="94"/>
                  </a:lnTo>
                  <a:lnTo>
                    <a:pt x="3037" y="57"/>
                  </a:lnTo>
                  <a:lnTo>
                    <a:pt x="3335" y="20"/>
                  </a:lnTo>
                  <a:lnTo>
                    <a:pt x="3335" y="20"/>
                  </a:lnTo>
                  <a:lnTo>
                    <a:pt x="3894" y="1"/>
                  </a:lnTo>
                  <a:lnTo>
                    <a:pt x="3894" y="1"/>
                  </a:lnTo>
                  <a:lnTo>
                    <a:pt x="38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681;p41">
              <a:extLst>
                <a:ext uri="{FF2B5EF4-FFF2-40B4-BE49-F238E27FC236}">
                  <a16:creationId xmlns:a16="http://schemas.microsoft.com/office/drawing/2014/main" id="{D873D399-A016-4413-9684-E77F6544D90B}"/>
                </a:ext>
              </a:extLst>
            </p:cNvPr>
            <p:cNvSpPr/>
            <p:nvPr/>
          </p:nvSpPr>
          <p:spPr>
            <a:xfrm>
              <a:off x="6257200" y="1247825"/>
              <a:ext cx="258500" cy="258000"/>
            </a:xfrm>
            <a:custGeom>
              <a:avLst/>
              <a:gdLst/>
              <a:ahLst/>
              <a:cxnLst/>
              <a:rect l="l" t="t" r="r" b="b"/>
              <a:pathLst>
                <a:path w="10340" h="10320" extrusionOk="0">
                  <a:moveTo>
                    <a:pt x="4416" y="0"/>
                  </a:moveTo>
                  <a:lnTo>
                    <a:pt x="4025" y="19"/>
                  </a:lnTo>
                  <a:lnTo>
                    <a:pt x="3652" y="75"/>
                  </a:lnTo>
                  <a:lnTo>
                    <a:pt x="3298" y="168"/>
                  </a:lnTo>
                  <a:lnTo>
                    <a:pt x="2926" y="298"/>
                  </a:lnTo>
                  <a:lnTo>
                    <a:pt x="2590" y="447"/>
                  </a:lnTo>
                  <a:lnTo>
                    <a:pt x="2255" y="634"/>
                  </a:lnTo>
                  <a:lnTo>
                    <a:pt x="1938" y="838"/>
                  </a:lnTo>
                  <a:lnTo>
                    <a:pt x="1640" y="1081"/>
                  </a:lnTo>
                  <a:lnTo>
                    <a:pt x="1361" y="1341"/>
                  </a:lnTo>
                  <a:lnTo>
                    <a:pt x="1100" y="1621"/>
                  </a:lnTo>
                  <a:lnTo>
                    <a:pt x="858" y="1919"/>
                  </a:lnTo>
                  <a:lnTo>
                    <a:pt x="653" y="2236"/>
                  </a:lnTo>
                  <a:lnTo>
                    <a:pt x="467" y="2571"/>
                  </a:lnTo>
                  <a:lnTo>
                    <a:pt x="299" y="2925"/>
                  </a:lnTo>
                  <a:lnTo>
                    <a:pt x="187" y="3279"/>
                  </a:lnTo>
                  <a:lnTo>
                    <a:pt x="94" y="3651"/>
                  </a:lnTo>
                  <a:lnTo>
                    <a:pt x="20" y="4024"/>
                  </a:lnTo>
                  <a:lnTo>
                    <a:pt x="1" y="4396"/>
                  </a:lnTo>
                  <a:lnTo>
                    <a:pt x="20" y="4788"/>
                  </a:lnTo>
                  <a:lnTo>
                    <a:pt x="75" y="5179"/>
                  </a:lnTo>
                  <a:lnTo>
                    <a:pt x="187" y="5570"/>
                  </a:lnTo>
                  <a:lnTo>
                    <a:pt x="318" y="5942"/>
                  </a:lnTo>
                  <a:lnTo>
                    <a:pt x="523" y="6334"/>
                  </a:lnTo>
                  <a:lnTo>
                    <a:pt x="634" y="6520"/>
                  </a:lnTo>
                  <a:lnTo>
                    <a:pt x="746" y="6706"/>
                  </a:lnTo>
                  <a:lnTo>
                    <a:pt x="895" y="6892"/>
                  </a:lnTo>
                  <a:lnTo>
                    <a:pt x="1044" y="7079"/>
                  </a:lnTo>
                  <a:lnTo>
                    <a:pt x="1417" y="7489"/>
                  </a:lnTo>
                  <a:lnTo>
                    <a:pt x="1733" y="7787"/>
                  </a:lnTo>
                  <a:lnTo>
                    <a:pt x="2050" y="8066"/>
                  </a:lnTo>
                  <a:lnTo>
                    <a:pt x="2385" y="8308"/>
                  </a:lnTo>
                  <a:lnTo>
                    <a:pt x="2739" y="8550"/>
                  </a:lnTo>
                  <a:lnTo>
                    <a:pt x="3093" y="8755"/>
                  </a:lnTo>
                  <a:lnTo>
                    <a:pt x="3447" y="8960"/>
                  </a:lnTo>
                  <a:lnTo>
                    <a:pt x="3820" y="9128"/>
                  </a:lnTo>
                  <a:lnTo>
                    <a:pt x="4174" y="9295"/>
                  </a:lnTo>
                  <a:lnTo>
                    <a:pt x="4546" y="9444"/>
                  </a:lnTo>
                  <a:lnTo>
                    <a:pt x="4919" y="9575"/>
                  </a:lnTo>
                  <a:lnTo>
                    <a:pt x="5291" y="9705"/>
                  </a:lnTo>
                  <a:lnTo>
                    <a:pt x="5664" y="9798"/>
                  </a:lnTo>
                  <a:lnTo>
                    <a:pt x="6390" y="9985"/>
                  </a:lnTo>
                  <a:lnTo>
                    <a:pt x="7079" y="10115"/>
                  </a:lnTo>
                  <a:lnTo>
                    <a:pt x="7750" y="10208"/>
                  </a:lnTo>
                  <a:lnTo>
                    <a:pt x="8365" y="10264"/>
                  </a:lnTo>
                  <a:lnTo>
                    <a:pt x="8905" y="10301"/>
                  </a:lnTo>
                  <a:lnTo>
                    <a:pt x="9389" y="10320"/>
                  </a:lnTo>
                  <a:lnTo>
                    <a:pt x="10079" y="10320"/>
                  </a:lnTo>
                  <a:lnTo>
                    <a:pt x="10321" y="10301"/>
                  </a:lnTo>
                  <a:lnTo>
                    <a:pt x="10339" y="10059"/>
                  </a:lnTo>
                  <a:lnTo>
                    <a:pt x="10339" y="9370"/>
                  </a:lnTo>
                  <a:lnTo>
                    <a:pt x="10321" y="8904"/>
                  </a:lnTo>
                  <a:lnTo>
                    <a:pt x="10283" y="8345"/>
                  </a:lnTo>
                  <a:lnTo>
                    <a:pt x="10228" y="7731"/>
                  </a:lnTo>
                  <a:lnTo>
                    <a:pt x="10134" y="7079"/>
                  </a:lnTo>
                  <a:lnTo>
                    <a:pt x="9985" y="6371"/>
                  </a:lnTo>
                  <a:lnTo>
                    <a:pt x="9818" y="5644"/>
                  </a:lnTo>
                  <a:lnTo>
                    <a:pt x="9706" y="5272"/>
                  </a:lnTo>
                  <a:lnTo>
                    <a:pt x="9594" y="4918"/>
                  </a:lnTo>
                  <a:lnTo>
                    <a:pt x="9464" y="4545"/>
                  </a:lnTo>
                  <a:lnTo>
                    <a:pt x="9315" y="4173"/>
                  </a:lnTo>
                  <a:lnTo>
                    <a:pt x="9147" y="3800"/>
                  </a:lnTo>
                  <a:lnTo>
                    <a:pt x="8961" y="3428"/>
                  </a:lnTo>
                  <a:lnTo>
                    <a:pt x="8775" y="3074"/>
                  </a:lnTo>
                  <a:lnTo>
                    <a:pt x="8551" y="2720"/>
                  </a:lnTo>
                  <a:lnTo>
                    <a:pt x="8328" y="2385"/>
                  </a:lnTo>
                  <a:lnTo>
                    <a:pt x="8067" y="2049"/>
                  </a:lnTo>
                  <a:lnTo>
                    <a:pt x="7806" y="1733"/>
                  </a:lnTo>
                  <a:lnTo>
                    <a:pt x="7508" y="1416"/>
                  </a:lnTo>
                  <a:lnTo>
                    <a:pt x="7098" y="1025"/>
                  </a:lnTo>
                  <a:lnTo>
                    <a:pt x="6912" y="876"/>
                  </a:lnTo>
                  <a:lnTo>
                    <a:pt x="6726" y="745"/>
                  </a:lnTo>
                  <a:lnTo>
                    <a:pt x="6539" y="615"/>
                  </a:lnTo>
                  <a:lnTo>
                    <a:pt x="6334" y="503"/>
                  </a:lnTo>
                  <a:lnTo>
                    <a:pt x="5962" y="317"/>
                  </a:lnTo>
                  <a:lnTo>
                    <a:pt x="5571" y="168"/>
                  </a:lnTo>
                  <a:lnTo>
                    <a:pt x="5179" y="75"/>
                  </a:lnTo>
                  <a:lnTo>
                    <a:pt x="4807" y="19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682;p41">
              <a:extLst>
                <a:ext uri="{FF2B5EF4-FFF2-40B4-BE49-F238E27FC236}">
                  <a16:creationId xmlns:a16="http://schemas.microsoft.com/office/drawing/2014/main" id="{9C622BF6-E3B5-43EF-A0C1-1EE45D5413B1}"/>
                </a:ext>
              </a:extLst>
            </p:cNvPr>
            <p:cNvSpPr/>
            <p:nvPr/>
          </p:nvSpPr>
          <p:spPr>
            <a:xfrm>
              <a:off x="6442100" y="3159025"/>
              <a:ext cx="150425" cy="150450"/>
            </a:xfrm>
            <a:custGeom>
              <a:avLst/>
              <a:gdLst/>
              <a:ahLst/>
              <a:cxnLst/>
              <a:rect l="l" t="t" r="r" b="b"/>
              <a:pathLst>
                <a:path w="6017" h="6018" extrusionOk="0">
                  <a:moveTo>
                    <a:pt x="2571" y="0"/>
                  </a:moveTo>
                  <a:lnTo>
                    <a:pt x="2347" y="19"/>
                  </a:lnTo>
                  <a:lnTo>
                    <a:pt x="2124" y="56"/>
                  </a:lnTo>
                  <a:lnTo>
                    <a:pt x="1919" y="112"/>
                  </a:lnTo>
                  <a:lnTo>
                    <a:pt x="1695" y="187"/>
                  </a:lnTo>
                  <a:lnTo>
                    <a:pt x="1509" y="261"/>
                  </a:lnTo>
                  <a:lnTo>
                    <a:pt x="1304" y="373"/>
                  </a:lnTo>
                  <a:lnTo>
                    <a:pt x="1118" y="503"/>
                  </a:lnTo>
                  <a:lnTo>
                    <a:pt x="950" y="634"/>
                  </a:lnTo>
                  <a:lnTo>
                    <a:pt x="783" y="783"/>
                  </a:lnTo>
                  <a:lnTo>
                    <a:pt x="634" y="950"/>
                  </a:lnTo>
                  <a:lnTo>
                    <a:pt x="484" y="1118"/>
                  </a:lnTo>
                  <a:lnTo>
                    <a:pt x="373" y="1304"/>
                  </a:lnTo>
                  <a:lnTo>
                    <a:pt x="261" y="1509"/>
                  </a:lnTo>
                  <a:lnTo>
                    <a:pt x="168" y="1714"/>
                  </a:lnTo>
                  <a:lnTo>
                    <a:pt x="93" y="1919"/>
                  </a:lnTo>
                  <a:lnTo>
                    <a:pt x="37" y="2124"/>
                  </a:lnTo>
                  <a:lnTo>
                    <a:pt x="19" y="2348"/>
                  </a:lnTo>
                  <a:lnTo>
                    <a:pt x="0" y="2571"/>
                  </a:lnTo>
                  <a:lnTo>
                    <a:pt x="0" y="2795"/>
                  </a:lnTo>
                  <a:lnTo>
                    <a:pt x="37" y="3018"/>
                  </a:lnTo>
                  <a:lnTo>
                    <a:pt x="93" y="3242"/>
                  </a:lnTo>
                  <a:lnTo>
                    <a:pt x="186" y="3465"/>
                  </a:lnTo>
                  <a:lnTo>
                    <a:pt x="298" y="3689"/>
                  </a:lnTo>
                  <a:lnTo>
                    <a:pt x="429" y="3912"/>
                  </a:lnTo>
                  <a:lnTo>
                    <a:pt x="596" y="4136"/>
                  </a:lnTo>
                  <a:lnTo>
                    <a:pt x="820" y="4378"/>
                  </a:lnTo>
                  <a:lnTo>
                    <a:pt x="1006" y="4546"/>
                  </a:lnTo>
                  <a:lnTo>
                    <a:pt x="1192" y="4695"/>
                  </a:lnTo>
                  <a:lnTo>
                    <a:pt x="1397" y="4844"/>
                  </a:lnTo>
                  <a:lnTo>
                    <a:pt x="1584" y="4993"/>
                  </a:lnTo>
                  <a:lnTo>
                    <a:pt x="1993" y="5216"/>
                  </a:lnTo>
                  <a:lnTo>
                    <a:pt x="2422" y="5421"/>
                  </a:lnTo>
                  <a:lnTo>
                    <a:pt x="2869" y="5589"/>
                  </a:lnTo>
                  <a:lnTo>
                    <a:pt x="3297" y="5719"/>
                  </a:lnTo>
                  <a:lnTo>
                    <a:pt x="3707" y="5831"/>
                  </a:lnTo>
                  <a:lnTo>
                    <a:pt x="4117" y="5905"/>
                  </a:lnTo>
                  <a:lnTo>
                    <a:pt x="4508" y="5961"/>
                  </a:lnTo>
                  <a:lnTo>
                    <a:pt x="4862" y="5999"/>
                  </a:lnTo>
                  <a:lnTo>
                    <a:pt x="5458" y="6017"/>
                  </a:lnTo>
                  <a:lnTo>
                    <a:pt x="5998" y="6017"/>
                  </a:lnTo>
                  <a:lnTo>
                    <a:pt x="6017" y="5868"/>
                  </a:lnTo>
                  <a:lnTo>
                    <a:pt x="6017" y="5458"/>
                  </a:lnTo>
                  <a:lnTo>
                    <a:pt x="5980" y="4862"/>
                  </a:lnTo>
                  <a:lnTo>
                    <a:pt x="5942" y="4508"/>
                  </a:lnTo>
                  <a:lnTo>
                    <a:pt x="5887" y="4136"/>
                  </a:lnTo>
                  <a:lnTo>
                    <a:pt x="5812" y="3726"/>
                  </a:lnTo>
                  <a:lnTo>
                    <a:pt x="5719" y="3298"/>
                  </a:lnTo>
                  <a:lnTo>
                    <a:pt x="5589" y="2869"/>
                  </a:lnTo>
                  <a:lnTo>
                    <a:pt x="5421" y="2441"/>
                  </a:lnTo>
                  <a:lnTo>
                    <a:pt x="5216" y="2012"/>
                  </a:lnTo>
                  <a:lnTo>
                    <a:pt x="4974" y="1602"/>
                  </a:lnTo>
                  <a:lnTo>
                    <a:pt x="4843" y="1398"/>
                  </a:lnTo>
                  <a:lnTo>
                    <a:pt x="4694" y="1193"/>
                  </a:lnTo>
                  <a:lnTo>
                    <a:pt x="4545" y="1006"/>
                  </a:lnTo>
                  <a:lnTo>
                    <a:pt x="4359" y="839"/>
                  </a:lnTo>
                  <a:lnTo>
                    <a:pt x="4117" y="615"/>
                  </a:lnTo>
                  <a:lnTo>
                    <a:pt x="3912" y="448"/>
                  </a:lnTo>
                  <a:lnTo>
                    <a:pt x="3688" y="299"/>
                  </a:lnTo>
                  <a:lnTo>
                    <a:pt x="3465" y="187"/>
                  </a:lnTo>
                  <a:lnTo>
                    <a:pt x="3241" y="112"/>
                  </a:lnTo>
                  <a:lnTo>
                    <a:pt x="3018" y="56"/>
                  </a:lnTo>
                  <a:lnTo>
                    <a:pt x="2794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683;p41">
              <a:extLst>
                <a:ext uri="{FF2B5EF4-FFF2-40B4-BE49-F238E27FC236}">
                  <a16:creationId xmlns:a16="http://schemas.microsoft.com/office/drawing/2014/main" id="{674A9D1B-69E5-4EB5-BAA7-D46E24BE763A}"/>
                </a:ext>
              </a:extLst>
            </p:cNvPr>
            <p:cNvSpPr/>
            <p:nvPr/>
          </p:nvSpPr>
          <p:spPr>
            <a:xfrm>
              <a:off x="6240450" y="1850900"/>
              <a:ext cx="258475" cy="258000"/>
            </a:xfrm>
            <a:custGeom>
              <a:avLst/>
              <a:gdLst/>
              <a:ahLst/>
              <a:cxnLst/>
              <a:rect l="l" t="t" r="r" b="b"/>
              <a:pathLst>
                <a:path w="10339" h="10320" extrusionOk="0">
                  <a:moveTo>
                    <a:pt x="4415" y="0"/>
                  </a:moveTo>
                  <a:lnTo>
                    <a:pt x="4024" y="19"/>
                  </a:lnTo>
                  <a:lnTo>
                    <a:pt x="3651" y="75"/>
                  </a:lnTo>
                  <a:lnTo>
                    <a:pt x="3279" y="168"/>
                  </a:lnTo>
                  <a:lnTo>
                    <a:pt x="2925" y="298"/>
                  </a:lnTo>
                  <a:lnTo>
                    <a:pt x="2590" y="447"/>
                  </a:lnTo>
                  <a:lnTo>
                    <a:pt x="2254" y="633"/>
                  </a:lnTo>
                  <a:lnTo>
                    <a:pt x="1938" y="838"/>
                  </a:lnTo>
                  <a:lnTo>
                    <a:pt x="1640" y="1081"/>
                  </a:lnTo>
                  <a:lnTo>
                    <a:pt x="1342" y="1341"/>
                  </a:lnTo>
                  <a:lnTo>
                    <a:pt x="1081" y="1621"/>
                  </a:lnTo>
                  <a:lnTo>
                    <a:pt x="857" y="1919"/>
                  </a:lnTo>
                  <a:lnTo>
                    <a:pt x="634" y="2235"/>
                  </a:lnTo>
                  <a:lnTo>
                    <a:pt x="466" y="2571"/>
                  </a:lnTo>
                  <a:lnTo>
                    <a:pt x="298" y="2925"/>
                  </a:lnTo>
                  <a:lnTo>
                    <a:pt x="168" y="3279"/>
                  </a:lnTo>
                  <a:lnTo>
                    <a:pt x="75" y="3651"/>
                  </a:lnTo>
                  <a:lnTo>
                    <a:pt x="19" y="4024"/>
                  </a:lnTo>
                  <a:lnTo>
                    <a:pt x="0" y="4396"/>
                  </a:lnTo>
                  <a:lnTo>
                    <a:pt x="19" y="4787"/>
                  </a:lnTo>
                  <a:lnTo>
                    <a:pt x="75" y="5179"/>
                  </a:lnTo>
                  <a:lnTo>
                    <a:pt x="187" y="5570"/>
                  </a:lnTo>
                  <a:lnTo>
                    <a:pt x="317" y="5961"/>
                  </a:lnTo>
                  <a:lnTo>
                    <a:pt x="503" y="6334"/>
                  </a:lnTo>
                  <a:lnTo>
                    <a:pt x="615" y="6520"/>
                  </a:lnTo>
                  <a:lnTo>
                    <a:pt x="745" y="6706"/>
                  </a:lnTo>
                  <a:lnTo>
                    <a:pt x="894" y="6892"/>
                  </a:lnTo>
                  <a:lnTo>
                    <a:pt x="1043" y="7079"/>
                  </a:lnTo>
                  <a:lnTo>
                    <a:pt x="1416" y="7488"/>
                  </a:lnTo>
                  <a:lnTo>
                    <a:pt x="1733" y="7787"/>
                  </a:lnTo>
                  <a:lnTo>
                    <a:pt x="2049" y="8066"/>
                  </a:lnTo>
                  <a:lnTo>
                    <a:pt x="2385" y="8308"/>
                  </a:lnTo>
                  <a:lnTo>
                    <a:pt x="2739" y="8550"/>
                  </a:lnTo>
                  <a:lnTo>
                    <a:pt x="3093" y="8755"/>
                  </a:lnTo>
                  <a:lnTo>
                    <a:pt x="3446" y="8960"/>
                  </a:lnTo>
                  <a:lnTo>
                    <a:pt x="3800" y="9128"/>
                  </a:lnTo>
                  <a:lnTo>
                    <a:pt x="4173" y="9295"/>
                  </a:lnTo>
                  <a:lnTo>
                    <a:pt x="4546" y="9444"/>
                  </a:lnTo>
                  <a:lnTo>
                    <a:pt x="4918" y="9575"/>
                  </a:lnTo>
                  <a:lnTo>
                    <a:pt x="5291" y="9705"/>
                  </a:lnTo>
                  <a:lnTo>
                    <a:pt x="5663" y="9817"/>
                  </a:lnTo>
                  <a:lnTo>
                    <a:pt x="6390" y="9985"/>
                  </a:lnTo>
                  <a:lnTo>
                    <a:pt x="7079" y="10115"/>
                  </a:lnTo>
                  <a:lnTo>
                    <a:pt x="7749" y="10208"/>
                  </a:lnTo>
                  <a:lnTo>
                    <a:pt x="8364" y="10264"/>
                  </a:lnTo>
                  <a:lnTo>
                    <a:pt x="8904" y="10301"/>
                  </a:lnTo>
                  <a:lnTo>
                    <a:pt x="9389" y="10320"/>
                  </a:lnTo>
                  <a:lnTo>
                    <a:pt x="10320" y="10320"/>
                  </a:lnTo>
                  <a:lnTo>
                    <a:pt x="10320" y="10059"/>
                  </a:lnTo>
                  <a:lnTo>
                    <a:pt x="10339" y="9370"/>
                  </a:lnTo>
                  <a:lnTo>
                    <a:pt x="10320" y="8904"/>
                  </a:lnTo>
                  <a:lnTo>
                    <a:pt x="10283" y="8345"/>
                  </a:lnTo>
                  <a:lnTo>
                    <a:pt x="10208" y="7731"/>
                  </a:lnTo>
                  <a:lnTo>
                    <a:pt x="10115" y="7079"/>
                  </a:lnTo>
                  <a:lnTo>
                    <a:pt x="9985" y="6371"/>
                  </a:lnTo>
                  <a:lnTo>
                    <a:pt x="9817" y="5644"/>
                  </a:lnTo>
                  <a:lnTo>
                    <a:pt x="9705" y="5290"/>
                  </a:lnTo>
                  <a:lnTo>
                    <a:pt x="9594" y="4918"/>
                  </a:lnTo>
                  <a:lnTo>
                    <a:pt x="9463" y="4545"/>
                  </a:lnTo>
                  <a:lnTo>
                    <a:pt x="9314" y="4173"/>
                  </a:lnTo>
                  <a:lnTo>
                    <a:pt x="9147" y="3800"/>
                  </a:lnTo>
                  <a:lnTo>
                    <a:pt x="8960" y="3446"/>
                  </a:lnTo>
                  <a:lnTo>
                    <a:pt x="8774" y="3074"/>
                  </a:lnTo>
                  <a:lnTo>
                    <a:pt x="8550" y="2720"/>
                  </a:lnTo>
                  <a:lnTo>
                    <a:pt x="8327" y="2384"/>
                  </a:lnTo>
                  <a:lnTo>
                    <a:pt x="8066" y="2049"/>
                  </a:lnTo>
                  <a:lnTo>
                    <a:pt x="7787" y="1733"/>
                  </a:lnTo>
                  <a:lnTo>
                    <a:pt x="7507" y="1416"/>
                  </a:lnTo>
                  <a:lnTo>
                    <a:pt x="7079" y="1025"/>
                  </a:lnTo>
                  <a:lnTo>
                    <a:pt x="6911" y="876"/>
                  </a:lnTo>
                  <a:lnTo>
                    <a:pt x="6725" y="745"/>
                  </a:lnTo>
                  <a:lnTo>
                    <a:pt x="6539" y="615"/>
                  </a:lnTo>
                  <a:lnTo>
                    <a:pt x="6334" y="503"/>
                  </a:lnTo>
                  <a:lnTo>
                    <a:pt x="5961" y="317"/>
                  </a:lnTo>
                  <a:lnTo>
                    <a:pt x="5570" y="168"/>
                  </a:lnTo>
                  <a:lnTo>
                    <a:pt x="5179" y="75"/>
                  </a:lnTo>
                  <a:lnTo>
                    <a:pt x="4788" y="19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684;p41">
              <a:extLst>
                <a:ext uri="{FF2B5EF4-FFF2-40B4-BE49-F238E27FC236}">
                  <a16:creationId xmlns:a16="http://schemas.microsoft.com/office/drawing/2014/main" id="{E638D654-74F4-4046-8161-767633811DCF}"/>
                </a:ext>
              </a:extLst>
            </p:cNvPr>
            <p:cNvSpPr/>
            <p:nvPr/>
          </p:nvSpPr>
          <p:spPr>
            <a:xfrm>
              <a:off x="6442100" y="1718175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571" y="0"/>
                  </a:moveTo>
                  <a:lnTo>
                    <a:pt x="2347" y="19"/>
                  </a:lnTo>
                  <a:lnTo>
                    <a:pt x="2124" y="56"/>
                  </a:lnTo>
                  <a:lnTo>
                    <a:pt x="1919" y="93"/>
                  </a:lnTo>
                  <a:lnTo>
                    <a:pt x="1695" y="168"/>
                  </a:lnTo>
                  <a:lnTo>
                    <a:pt x="1509" y="261"/>
                  </a:lnTo>
                  <a:lnTo>
                    <a:pt x="1304" y="373"/>
                  </a:lnTo>
                  <a:lnTo>
                    <a:pt x="1118" y="503"/>
                  </a:lnTo>
                  <a:lnTo>
                    <a:pt x="950" y="634"/>
                  </a:lnTo>
                  <a:lnTo>
                    <a:pt x="783" y="783"/>
                  </a:lnTo>
                  <a:lnTo>
                    <a:pt x="634" y="950"/>
                  </a:lnTo>
                  <a:lnTo>
                    <a:pt x="484" y="1118"/>
                  </a:lnTo>
                  <a:lnTo>
                    <a:pt x="373" y="1304"/>
                  </a:lnTo>
                  <a:lnTo>
                    <a:pt x="261" y="1509"/>
                  </a:lnTo>
                  <a:lnTo>
                    <a:pt x="168" y="1695"/>
                  </a:lnTo>
                  <a:lnTo>
                    <a:pt x="93" y="1919"/>
                  </a:lnTo>
                  <a:lnTo>
                    <a:pt x="37" y="2124"/>
                  </a:lnTo>
                  <a:lnTo>
                    <a:pt x="19" y="2347"/>
                  </a:lnTo>
                  <a:lnTo>
                    <a:pt x="0" y="2571"/>
                  </a:lnTo>
                  <a:lnTo>
                    <a:pt x="0" y="2794"/>
                  </a:lnTo>
                  <a:lnTo>
                    <a:pt x="37" y="3018"/>
                  </a:lnTo>
                  <a:lnTo>
                    <a:pt x="93" y="3241"/>
                  </a:lnTo>
                  <a:lnTo>
                    <a:pt x="186" y="3465"/>
                  </a:lnTo>
                  <a:lnTo>
                    <a:pt x="298" y="3689"/>
                  </a:lnTo>
                  <a:lnTo>
                    <a:pt x="429" y="3912"/>
                  </a:lnTo>
                  <a:lnTo>
                    <a:pt x="596" y="4136"/>
                  </a:lnTo>
                  <a:lnTo>
                    <a:pt x="820" y="4378"/>
                  </a:lnTo>
                  <a:lnTo>
                    <a:pt x="1006" y="4545"/>
                  </a:lnTo>
                  <a:lnTo>
                    <a:pt x="1192" y="4694"/>
                  </a:lnTo>
                  <a:lnTo>
                    <a:pt x="1397" y="4843"/>
                  </a:lnTo>
                  <a:lnTo>
                    <a:pt x="1584" y="4974"/>
                  </a:lnTo>
                  <a:lnTo>
                    <a:pt x="1993" y="5216"/>
                  </a:lnTo>
                  <a:lnTo>
                    <a:pt x="2422" y="5421"/>
                  </a:lnTo>
                  <a:lnTo>
                    <a:pt x="2869" y="5589"/>
                  </a:lnTo>
                  <a:lnTo>
                    <a:pt x="3297" y="5719"/>
                  </a:lnTo>
                  <a:lnTo>
                    <a:pt x="3707" y="5812"/>
                  </a:lnTo>
                  <a:lnTo>
                    <a:pt x="4117" y="5887"/>
                  </a:lnTo>
                  <a:lnTo>
                    <a:pt x="4508" y="5942"/>
                  </a:lnTo>
                  <a:lnTo>
                    <a:pt x="4862" y="5980"/>
                  </a:lnTo>
                  <a:lnTo>
                    <a:pt x="5458" y="6017"/>
                  </a:lnTo>
                  <a:lnTo>
                    <a:pt x="5998" y="6017"/>
                  </a:lnTo>
                  <a:lnTo>
                    <a:pt x="6017" y="5868"/>
                  </a:lnTo>
                  <a:lnTo>
                    <a:pt x="6017" y="5458"/>
                  </a:lnTo>
                  <a:lnTo>
                    <a:pt x="5980" y="4862"/>
                  </a:lnTo>
                  <a:lnTo>
                    <a:pt x="5942" y="4508"/>
                  </a:lnTo>
                  <a:lnTo>
                    <a:pt x="5887" y="4117"/>
                  </a:lnTo>
                  <a:lnTo>
                    <a:pt x="5812" y="3726"/>
                  </a:lnTo>
                  <a:lnTo>
                    <a:pt x="5719" y="3297"/>
                  </a:lnTo>
                  <a:lnTo>
                    <a:pt x="5589" y="2869"/>
                  </a:lnTo>
                  <a:lnTo>
                    <a:pt x="5421" y="2440"/>
                  </a:lnTo>
                  <a:lnTo>
                    <a:pt x="5216" y="2012"/>
                  </a:lnTo>
                  <a:lnTo>
                    <a:pt x="4974" y="1584"/>
                  </a:lnTo>
                  <a:lnTo>
                    <a:pt x="4843" y="1397"/>
                  </a:lnTo>
                  <a:lnTo>
                    <a:pt x="4694" y="1192"/>
                  </a:lnTo>
                  <a:lnTo>
                    <a:pt x="4545" y="1006"/>
                  </a:lnTo>
                  <a:lnTo>
                    <a:pt x="4359" y="820"/>
                  </a:lnTo>
                  <a:lnTo>
                    <a:pt x="4117" y="596"/>
                  </a:lnTo>
                  <a:lnTo>
                    <a:pt x="3912" y="429"/>
                  </a:lnTo>
                  <a:lnTo>
                    <a:pt x="3688" y="298"/>
                  </a:lnTo>
                  <a:lnTo>
                    <a:pt x="3465" y="187"/>
                  </a:lnTo>
                  <a:lnTo>
                    <a:pt x="3241" y="93"/>
                  </a:lnTo>
                  <a:lnTo>
                    <a:pt x="3018" y="37"/>
                  </a:lnTo>
                  <a:lnTo>
                    <a:pt x="2794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685;p41">
              <a:extLst>
                <a:ext uri="{FF2B5EF4-FFF2-40B4-BE49-F238E27FC236}">
                  <a16:creationId xmlns:a16="http://schemas.microsoft.com/office/drawing/2014/main" id="{28ACD289-4211-46B0-885C-FD4F367DB1D5}"/>
                </a:ext>
              </a:extLst>
            </p:cNvPr>
            <p:cNvSpPr/>
            <p:nvPr/>
          </p:nvSpPr>
          <p:spPr>
            <a:xfrm>
              <a:off x="7055875" y="2891250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3447" y="1"/>
                  </a:moveTo>
                  <a:lnTo>
                    <a:pt x="3223" y="19"/>
                  </a:lnTo>
                  <a:lnTo>
                    <a:pt x="3000" y="56"/>
                  </a:lnTo>
                  <a:lnTo>
                    <a:pt x="2776" y="112"/>
                  </a:lnTo>
                  <a:lnTo>
                    <a:pt x="2553" y="187"/>
                  </a:lnTo>
                  <a:lnTo>
                    <a:pt x="2329" y="299"/>
                  </a:lnTo>
                  <a:lnTo>
                    <a:pt x="2106" y="448"/>
                  </a:lnTo>
                  <a:lnTo>
                    <a:pt x="1901" y="615"/>
                  </a:lnTo>
                  <a:lnTo>
                    <a:pt x="1658" y="839"/>
                  </a:lnTo>
                  <a:lnTo>
                    <a:pt x="1491" y="1006"/>
                  </a:lnTo>
                  <a:lnTo>
                    <a:pt x="1323" y="1193"/>
                  </a:lnTo>
                  <a:lnTo>
                    <a:pt x="1174" y="1398"/>
                  </a:lnTo>
                  <a:lnTo>
                    <a:pt x="1044" y="1603"/>
                  </a:lnTo>
                  <a:lnTo>
                    <a:pt x="802" y="2012"/>
                  </a:lnTo>
                  <a:lnTo>
                    <a:pt x="597" y="2441"/>
                  </a:lnTo>
                  <a:lnTo>
                    <a:pt x="448" y="2869"/>
                  </a:lnTo>
                  <a:lnTo>
                    <a:pt x="299" y="3298"/>
                  </a:lnTo>
                  <a:lnTo>
                    <a:pt x="205" y="3726"/>
                  </a:lnTo>
                  <a:lnTo>
                    <a:pt x="131" y="4136"/>
                  </a:lnTo>
                  <a:lnTo>
                    <a:pt x="75" y="4508"/>
                  </a:lnTo>
                  <a:lnTo>
                    <a:pt x="38" y="4862"/>
                  </a:lnTo>
                  <a:lnTo>
                    <a:pt x="1" y="5458"/>
                  </a:lnTo>
                  <a:lnTo>
                    <a:pt x="1" y="5868"/>
                  </a:lnTo>
                  <a:lnTo>
                    <a:pt x="19" y="6017"/>
                  </a:lnTo>
                  <a:lnTo>
                    <a:pt x="559" y="6017"/>
                  </a:lnTo>
                  <a:lnTo>
                    <a:pt x="1155" y="5999"/>
                  </a:lnTo>
                  <a:lnTo>
                    <a:pt x="1509" y="5961"/>
                  </a:lnTo>
                  <a:lnTo>
                    <a:pt x="1901" y="5906"/>
                  </a:lnTo>
                  <a:lnTo>
                    <a:pt x="2310" y="5831"/>
                  </a:lnTo>
                  <a:lnTo>
                    <a:pt x="2720" y="5719"/>
                  </a:lnTo>
                  <a:lnTo>
                    <a:pt x="3167" y="5589"/>
                  </a:lnTo>
                  <a:lnTo>
                    <a:pt x="3596" y="5421"/>
                  </a:lnTo>
                  <a:lnTo>
                    <a:pt x="4024" y="5216"/>
                  </a:lnTo>
                  <a:lnTo>
                    <a:pt x="4434" y="4993"/>
                  </a:lnTo>
                  <a:lnTo>
                    <a:pt x="4639" y="4844"/>
                  </a:lnTo>
                  <a:lnTo>
                    <a:pt x="4825" y="4695"/>
                  </a:lnTo>
                  <a:lnTo>
                    <a:pt x="5011" y="4546"/>
                  </a:lnTo>
                  <a:lnTo>
                    <a:pt x="5198" y="4378"/>
                  </a:lnTo>
                  <a:lnTo>
                    <a:pt x="5421" y="4136"/>
                  </a:lnTo>
                  <a:lnTo>
                    <a:pt x="5589" y="3912"/>
                  </a:lnTo>
                  <a:lnTo>
                    <a:pt x="5719" y="3689"/>
                  </a:lnTo>
                  <a:lnTo>
                    <a:pt x="5831" y="3465"/>
                  </a:lnTo>
                  <a:lnTo>
                    <a:pt x="5924" y="3242"/>
                  </a:lnTo>
                  <a:lnTo>
                    <a:pt x="5980" y="3018"/>
                  </a:lnTo>
                  <a:lnTo>
                    <a:pt x="6017" y="2795"/>
                  </a:lnTo>
                  <a:lnTo>
                    <a:pt x="6017" y="2571"/>
                  </a:lnTo>
                  <a:lnTo>
                    <a:pt x="6017" y="2348"/>
                  </a:lnTo>
                  <a:lnTo>
                    <a:pt x="5980" y="2124"/>
                  </a:lnTo>
                  <a:lnTo>
                    <a:pt x="5924" y="1919"/>
                  </a:lnTo>
                  <a:lnTo>
                    <a:pt x="5850" y="1714"/>
                  </a:lnTo>
                  <a:lnTo>
                    <a:pt x="5757" y="1509"/>
                  </a:lnTo>
                  <a:lnTo>
                    <a:pt x="5645" y="1304"/>
                  </a:lnTo>
                  <a:lnTo>
                    <a:pt x="5533" y="1118"/>
                  </a:lnTo>
                  <a:lnTo>
                    <a:pt x="5384" y="951"/>
                  </a:lnTo>
                  <a:lnTo>
                    <a:pt x="5235" y="783"/>
                  </a:lnTo>
                  <a:lnTo>
                    <a:pt x="5067" y="634"/>
                  </a:lnTo>
                  <a:lnTo>
                    <a:pt x="4900" y="503"/>
                  </a:lnTo>
                  <a:lnTo>
                    <a:pt x="4713" y="373"/>
                  </a:lnTo>
                  <a:lnTo>
                    <a:pt x="4527" y="261"/>
                  </a:lnTo>
                  <a:lnTo>
                    <a:pt x="4322" y="187"/>
                  </a:lnTo>
                  <a:lnTo>
                    <a:pt x="4117" y="112"/>
                  </a:lnTo>
                  <a:lnTo>
                    <a:pt x="3894" y="56"/>
                  </a:lnTo>
                  <a:lnTo>
                    <a:pt x="3670" y="19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686;p41">
              <a:extLst>
                <a:ext uri="{FF2B5EF4-FFF2-40B4-BE49-F238E27FC236}">
                  <a16:creationId xmlns:a16="http://schemas.microsoft.com/office/drawing/2014/main" id="{8FEFCD1A-BC90-4A68-9CEC-B2892627908E}"/>
                </a:ext>
              </a:extLst>
            </p:cNvPr>
            <p:cNvSpPr/>
            <p:nvPr/>
          </p:nvSpPr>
          <p:spPr>
            <a:xfrm>
              <a:off x="6875200" y="2765050"/>
              <a:ext cx="125275" cy="184425"/>
            </a:xfrm>
            <a:custGeom>
              <a:avLst/>
              <a:gdLst/>
              <a:ahLst/>
              <a:cxnLst/>
              <a:rect l="l" t="t" r="r" b="b"/>
              <a:pathLst>
                <a:path w="5011" h="7377" extrusionOk="0">
                  <a:moveTo>
                    <a:pt x="2291" y="0"/>
                  </a:moveTo>
                  <a:lnTo>
                    <a:pt x="2068" y="38"/>
                  </a:lnTo>
                  <a:lnTo>
                    <a:pt x="1844" y="75"/>
                  </a:lnTo>
                  <a:lnTo>
                    <a:pt x="1639" y="131"/>
                  </a:lnTo>
                  <a:lnTo>
                    <a:pt x="1434" y="224"/>
                  </a:lnTo>
                  <a:lnTo>
                    <a:pt x="1229" y="317"/>
                  </a:lnTo>
                  <a:lnTo>
                    <a:pt x="1043" y="429"/>
                  </a:lnTo>
                  <a:lnTo>
                    <a:pt x="857" y="559"/>
                  </a:lnTo>
                  <a:lnTo>
                    <a:pt x="689" y="708"/>
                  </a:lnTo>
                  <a:lnTo>
                    <a:pt x="540" y="876"/>
                  </a:lnTo>
                  <a:lnTo>
                    <a:pt x="410" y="1062"/>
                  </a:lnTo>
                  <a:lnTo>
                    <a:pt x="279" y="1248"/>
                  </a:lnTo>
                  <a:lnTo>
                    <a:pt x="186" y="1472"/>
                  </a:lnTo>
                  <a:lnTo>
                    <a:pt x="112" y="1714"/>
                  </a:lnTo>
                  <a:lnTo>
                    <a:pt x="56" y="1956"/>
                  </a:lnTo>
                  <a:lnTo>
                    <a:pt x="19" y="2236"/>
                  </a:lnTo>
                  <a:lnTo>
                    <a:pt x="0" y="2571"/>
                  </a:lnTo>
                  <a:lnTo>
                    <a:pt x="19" y="2813"/>
                  </a:lnTo>
                  <a:lnTo>
                    <a:pt x="37" y="3055"/>
                  </a:lnTo>
                  <a:lnTo>
                    <a:pt x="75" y="3298"/>
                  </a:lnTo>
                  <a:lnTo>
                    <a:pt x="112" y="3540"/>
                  </a:lnTo>
                  <a:lnTo>
                    <a:pt x="242" y="4005"/>
                  </a:lnTo>
                  <a:lnTo>
                    <a:pt x="391" y="4434"/>
                  </a:lnTo>
                  <a:lnTo>
                    <a:pt x="577" y="4862"/>
                  </a:lnTo>
                  <a:lnTo>
                    <a:pt x="801" y="5253"/>
                  </a:lnTo>
                  <a:lnTo>
                    <a:pt x="1025" y="5626"/>
                  </a:lnTo>
                  <a:lnTo>
                    <a:pt x="1248" y="5980"/>
                  </a:lnTo>
                  <a:lnTo>
                    <a:pt x="1490" y="6278"/>
                  </a:lnTo>
                  <a:lnTo>
                    <a:pt x="1714" y="6557"/>
                  </a:lnTo>
                  <a:lnTo>
                    <a:pt x="2124" y="7004"/>
                  </a:lnTo>
                  <a:lnTo>
                    <a:pt x="2403" y="7284"/>
                  </a:lnTo>
                  <a:lnTo>
                    <a:pt x="2515" y="7377"/>
                  </a:lnTo>
                  <a:lnTo>
                    <a:pt x="2608" y="7284"/>
                  </a:lnTo>
                  <a:lnTo>
                    <a:pt x="2906" y="7004"/>
                  </a:lnTo>
                  <a:lnTo>
                    <a:pt x="3297" y="6557"/>
                  </a:lnTo>
                  <a:lnTo>
                    <a:pt x="3521" y="6278"/>
                  </a:lnTo>
                  <a:lnTo>
                    <a:pt x="3763" y="5980"/>
                  </a:lnTo>
                  <a:lnTo>
                    <a:pt x="3986" y="5626"/>
                  </a:lnTo>
                  <a:lnTo>
                    <a:pt x="4229" y="5253"/>
                  </a:lnTo>
                  <a:lnTo>
                    <a:pt x="4433" y="4862"/>
                  </a:lnTo>
                  <a:lnTo>
                    <a:pt x="4620" y="4434"/>
                  </a:lnTo>
                  <a:lnTo>
                    <a:pt x="4787" y="4005"/>
                  </a:lnTo>
                  <a:lnTo>
                    <a:pt x="4899" y="3540"/>
                  </a:lnTo>
                  <a:lnTo>
                    <a:pt x="4955" y="3298"/>
                  </a:lnTo>
                  <a:lnTo>
                    <a:pt x="4992" y="3055"/>
                  </a:lnTo>
                  <a:lnTo>
                    <a:pt x="5011" y="2813"/>
                  </a:lnTo>
                  <a:lnTo>
                    <a:pt x="5011" y="2571"/>
                  </a:lnTo>
                  <a:lnTo>
                    <a:pt x="5011" y="2236"/>
                  </a:lnTo>
                  <a:lnTo>
                    <a:pt x="4974" y="1956"/>
                  </a:lnTo>
                  <a:lnTo>
                    <a:pt x="4918" y="1714"/>
                  </a:lnTo>
                  <a:lnTo>
                    <a:pt x="4825" y="1472"/>
                  </a:lnTo>
                  <a:lnTo>
                    <a:pt x="4731" y="1248"/>
                  </a:lnTo>
                  <a:lnTo>
                    <a:pt x="4620" y="1062"/>
                  </a:lnTo>
                  <a:lnTo>
                    <a:pt x="4471" y="876"/>
                  </a:lnTo>
                  <a:lnTo>
                    <a:pt x="4322" y="708"/>
                  </a:lnTo>
                  <a:lnTo>
                    <a:pt x="4154" y="559"/>
                  </a:lnTo>
                  <a:lnTo>
                    <a:pt x="3986" y="429"/>
                  </a:lnTo>
                  <a:lnTo>
                    <a:pt x="3781" y="317"/>
                  </a:lnTo>
                  <a:lnTo>
                    <a:pt x="3595" y="224"/>
                  </a:lnTo>
                  <a:lnTo>
                    <a:pt x="3390" y="131"/>
                  </a:lnTo>
                  <a:lnTo>
                    <a:pt x="3167" y="75"/>
                  </a:lnTo>
                  <a:lnTo>
                    <a:pt x="2962" y="38"/>
                  </a:lnTo>
                  <a:lnTo>
                    <a:pt x="27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687;p41">
              <a:extLst>
                <a:ext uri="{FF2B5EF4-FFF2-40B4-BE49-F238E27FC236}">
                  <a16:creationId xmlns:a16="http://schemas.microsoft.com/office/drawing/2014/main" id="{4F43F44D-2124-430B-A75C-9DAAF08EAD8F}"/>
                </a:ext>
              </a:extLst>
            </p:cNvPr>
            <p:cNvSpPr/>
            <p:nvPr/>
          </p:nvSpPr>
          <p:spPr>
            <a:xfrm>
              <a:off x="7084275" y="3516675"/>
              <a:ext cx="184925" cy="124825"/>
            </a:xfrm>
            <a:custGeom>
              <a:avLst/>
              <a:gdLst/>
              <a:ahLst/>
              <a:cxnLst/>
              <a:rect l="l" t="t" r="r" b="b"/>
              <a:pathLst>
                <a:path w="7397" h="4993" extrusionOk="0">
                  <a:moveTo>
                    <a:pt x="4583" y="1"/>
                  </a:moveTo>
                  <a:lnTo>
                    <a:pt x="4341" y="19"/>
                  </a:lnTo>
                  <a:lnTo>
                    <a:pt x="4099" y="56"/>
                  </a:lnTo>
                  <a:lnTo>
                    <a:pt x="3857" y="94"/>
                  </a:lnTo>
                  <a:lnTo>
                    <a:pt x="3391" y="224"/>
                  </a:lnTo>
                  <a:lnTo>
                    <a:pt x="2944" y="392"/>
                  </a:lnTo>
                  <a:lnTo>
                    <a:pt x="2534" y="578"/>
                  </a:lnTo>
                  <a:lnTo>
                    <a:pt x="2124" y="783"/>
                  </a:lnTo>
                  <a:lnTo>
                    <a:pt x="1752" y="1006"/>
                  </a:lnTo>
                  <a:lnTo>
                    <a:pt x="1417" y="1249"/>
                  </a:lnTo>
                  <a:lnTo>
                    <a:pt x="1100" y="1472"/>
                  </a:lnTo>
                  <a:lnTo>
                    <a:pt x="820" y="1696"/>
                  </a:lnTo>
                  <a:lnTo>
                    <a:pt x="373" y="2106"/>
                  </a:lnTo>
                  <a:lnTo>
                    <a:pt x="94" y="2385"/>
                  </a:lnTo>
                  <a:lnTo>
                    <a:pt x="1" y="2497"/>
                  </a:lnTo>
                  <a:lnTo>
                    <a:pt x="94" y="2608"/>
                  </a:lnTo>
                  <a:lnTo>
                    <a:pt x="373" y="2888"/>
                  </a:lnTo>
                  <a:lnTo>
                    <a:pt x="820" y="3298"/>
                  </a:lnTo>
                  <a:lnTo>
                    <a:pt x="1100" y="3521"/>
                  </a:lnTo>
                  <a:lnTo>
                    <a:pt x="1417" y="3745"/>
                  </a:lnTo>
                  <a:lnTo>
                    <a:pt x="1752" y="3987"/>
                  </a:lnTo>
                  <a:lnTo>
                    <a:pt x="2124" y="4210"/>
                  </a:lnTo>
                  <a:lnTo>
                    <a:pt x="2534" y="4415"/>
                  </a:lnTo>
                  <a:lnTo>
                    <a:pt x="2944" y="4602"/>
                  </a:lnTo>
                  <a:lnTo>
                    <a:pt x="3391" y="4769"/>
                  </a:lnTo>
                  <a:lnTo>
                    <a:pt x="3857" y="4900"/>
                  </a:lnTo>
                  <a:lnTo>
                    <a:pt x="4099" y="4937"/>
                  </a:lnTo>
                  <a:lnTo>
                    <a:pt x="4341" y="4974"/>
                  </a:lnTo>
                  <a:lnTo>
                    <a:pt x="4583" y="4993"/>
                  </a:lnTo>
                  <a:lnTo>
                    <a:pt x="5161" y="4993"/>
                  </a:lnTo>
                  <a:lnTo>
                    <a:pt x="5422" y="4956"/>
                  </a:lnTo>
                  <a:lnTo>
                    <a:pt x="5682" y="4900"/>
                  </a:lnTo>
                  <a:lnTo>
                    <a:pt x="5925" y="4825"/>
                  </a:lnTo>
                  <a:lnTo>
                    <a:pt x="6129" y="4713"/>
                  </a:lnTo>
                  <a:lnTo>
                    <a:pt x="6334" y="4602"/>
                  </a:lnTo>
                  <a:lnTo>
                    <a:pt x="6521" y="4471"/>
                  </a:lnTo>
                  <a:lnTo>
                    <a:pt x="6688" y="4304"/>
                  </a:lnTo>
                  <a:lnTo>
                    <a:pt x="6837" y="4155"/>
                  </a:lnTo>
                  <a:lnTo>
                    <a:pt x="6968" y="3968"/>
                  </a:lnTo>
                  <a:lnTo>
                    <a:pt x="7079" y="3782"/>
                  </a:lnTo>
                  <a:lnTo>
                    <a:pt x="7173" y="3577"/>
                  </a:lnTo>
                  <a:lnTo>
                    <a:pt x="7247" y="3372"/>
                  </a:lnTo>
                  <a:lnTo>
                    <a:pt x="7322" y="3149"/>
                  </a:lnTo>
                  <a:lnTo>
                    <a:pt x="7359" y="2944"/>
                  </a:lnTo>
                  <a:lnTo>
                    <a:pt x="7377" y="2720"/>
                  </a:lnTo>
                  <a:lnTo>
                    <a:pt x="7396" y="2497"/>
                  </a:lnTo>
                  <a:lnTo>
                    <a:pt x="7377" y="2273"/>
                  </a:lnTo>
                  <a:lnTo>
                    <a:pt x="7359" y="2050"/>
                  </a:lnTo>
                  <a:lnTo>
                    <a:pt x="7322" y="1826"/>
                  </a:lnTo>
                  <a:lnTo>
                    <a:pt x="7247" y="1621"/>
                  </a:lnTo>
                  <a:lnTo>
                    <a:pt x="7173" y="1416"/>
                  </a:lnTo>
                  <a:lnTo>
                    <a:pt x="7079" y="1211"/>
                  </a:lnTo>
                  <a:lnTo>
                    <a:pt x="6968" y="1025"/>
                  </a:lnTo>
                  <a:lnTo>
                    <a:pt x="6837" y="839"/>
                  </a:lnTo>
                  <a:lnTo>
                    <a:pt x="6688" y="690"/>
                  </a:lnTo>
                  <a:lnTo>
                    <a:pt x="6521" y="522"/>
                  </a:lnTo>
                  <a:lnTo>
                    <a:pt x="6334" y="392"/>
                  </a:lnTo>
                  <a:lnTo>
                    <a:pt x="6129" y="280"/>
                  </a:lnTo>
                  <a:lnTo>
                    <a:pt x="5925" y="168"/>
                  </a:lnTo>
                  <a:lnTo>
                    <a:pt x="5682" y="94"/>
                  </a:lnTo>
                  <a:lnTo>
                    <a:pt x="5422" y="38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688;p41">
              <a:extLst>
                <a:ext uri="{FF2B5EF4-FFF2-40B4-BE49-F238E27FC236}">
                  <a16:creationId xmlns:a16="http://schemas.microsoft.com/office/drawing/2014/main" id="{ACD28732-909A-4FDA-BAF4-1EF80F8B2948}"/>
                </a:ext>
              </a:extLst>
            </p:cNvPr>
            <p:cNvSpPr/>
            <p:nvPr/>
          </p:nvSpPr>
          <p:spPr>
            <a:xfrm>
              <a:off x="6965075" y="1370750"/>
              <a:ext cx="258000" cy="258025"/>
            </a:xfrm>
            <a:custGeom>
              <a:avLst/>
              <a:gdLst/>
              <a:ahLst/>
              <a:cxnLst/>
              <a:rect l="l" t="t" r="r" b="b"/>
              <a:pathLst>
                <a:path w="10320" h="10321" extrusionOk="0">
                  <a:moveTo>
                    <a:pt x="5533" y="1"/>
                  </a:moveTo>
                  <a:lnTo>
                    <a:pt x="5141" y="75"/>
                  </a:lnTo>
                  <a:lnTo>
                    <a:pt x="4750" y="169"/>
                  </a:lnTo>
                  <a:lnTo>
                    <a:pt x="4378" y="318"/>
                  </a:lnTo>
                  <a:lnTo>
                    <a:pt x="3987" y="504"/>
                  </a:lnTo>
                  <a:lnTo>
                    <a:pt x="3800" y="616"/>
                  </a:lnTo>
                  <a:lnTo>
                    <a:pt x="3614" y="746"/>
                  </a:lnTo>
                  <a:lnTo>
                    <a:pt x="3428" y="876"/>
                  </a:lnTo>
                  <a:lnTo>
                    <a:pt x="3241" y="1025"/>
                  </a:lnTo>
                  <a:lnTo>
                    <a:pt x="2832" y="1417"/>
                  </a:lnTo>
                  <a:lnTo>
                    <a:pt x="2534" y="1715"/>
                  </a:lnTo>
                  <a:lnTo>
                    <a:pt x="2273" y="2050"/>
                  </a:lnTo>
                  <a:lnTo>
                    <a:pt x="2012" y="2385"/>
                  </a:lnTo>
                  <a:lnTo>
                    <a:pt x="1770" y="2721"/>
                  </a:lnTo>
                  <a:lnTo>
                    <a:pt x="1565" y="3075"/>
                  </a:lnTo>
                  <a:lnTo>
                    <a:pt x="1360" y="3428"/>
                  </a:lnTo>
                  <a:lnTo>
                    <a:pt x="1192" y="3801"/>
                  </a:lnTo>
                  <a:lnTo>
                    <a:pt x="1025" y="4155"/>
                  </a:lnTo>
                  <a:lnTo>
                    <a:pt x="876" y="4527"/>
                  </a:lnTo>
                  <a:lnTo>
                    <a:pt x="745" y="4900"/>
                  </a:lnTo>
                  <a:lnTo>
                    <a:pt x="615" y="5273"/>
                  </a:lnTo>
                  <a:lnTo>
                    <a:pt x="522" y="5645"/>
                  </a:lnTo>
                  <a:lnTo>
                    <a:pt x="335" y="6372"/>
                  </a:lnTo>
                  <a:lnTo>
                    <a:pt x="205" y="7061"/>
                  </a:lnTo>
                  <a:lnTo>
                    <a:pt x="112" y="7731"/>
                  </a:lnTo>
                  <a:lnTo>
                    <a:pt x="56" y="8346"/>
                  </a:lnTo>
                  <a:lnTo>
                    <a:pt x="19" y="8886"/>
                  </a:lnTo>
                  <a:lnTo>
                    <a:pt x="0" y="9371"/>
                  </a:lnTo>
                  <a:lnTo>
                    <a:pt x="0" y="10060"/>
                  </a:lnTo>
                  <a:lnTo>
                    <a:pt x="19" y="10302"/>
                  </a:lnTo>
                  <a:lnTo>
                    <a:pt x="261" y="10321"/>
                  </a:lnTo>
                  <a:lnTo>
                    <a:pt x="950" y="10321"/>
                  </a:lnTo>
                  <a:lnTo>
                    <a:pt x="1434" y="10302"/>
                  </a:lnTo>
                  <a:lnTo>
                    <a:pt x="1975" y="10265"/>
                  </a:lnTo>
                  <a:lnTo>
                    <a:pt x="2589" y="10209"/>
                  </a:lnTo>
                  <a:lnTo>
                    <a:pt x="3241" y="10116"/>
                  </a:lnTo>
                  <a:lnTo>
                    <a:pt x="3949" y="9985"/>
                  </a:lnTo>
                  <a:lnTo>
                    <a:pt x="4676" y="9799"/>
                  </a:lnTo>
                  <a:lnTo>
                    <a:pt x="5048" y="9687"/>
                  </a:lnTo>
                  <a:lnTo>
                    <a:pt x="5421" y="9576"/>
                  </a:lnTo>
                  <a:lnTo>
                    <a:pt x="5793" y="9445"/>
                  </a:lnTo>
                  <a:lnTo>
                    <a:pt x="6147" y="9296"/>
                  </a:lnTo>
                  <a:lnTo>
                    <a:pt x="6520" y="9129"/>
                  </a:lnTo>
                  <a:lnTo>
                    <a:pt x="6892" y="8942"/>
                  </a:lnTo>
                  <a:lnTo>
                    <a:pt x="7246" y="8756"/>
                  </a:lnTo>
                  <a:lnTo>
                    <a:pt x="7600" y="8532"/>
                  </a:lnTo>
                  <a:lnTo>
                    <a:pt x="7936" y="8309"/>
                  </a:lnTo>
                  <a:lnTo>
                    <a:pt x="8271" y="8048"/>
                  </a:lnTo>
                  <a:lnTo>
                    <a:pt x="8606" y="7787"/>
                  </a:lnTo>
                  <a:lnTo>
                    <a:pt x="8904" y="7489"/>
                  </a:lnTo>
                  <a:lnTo>
                    <a:pt x="9295" y="7079"/>
                  </a:lnTo>
                  <a:lnTo>
                    <a:pt x="9444" y="6893"/>
                  </a:lnTo>
                  <a:lnTo>
                    <a:pt x="9575" y="6707"/>
                  </a:lnTo>
                  <a:lnTo>
                    <a:pt x="9705" y="6521"/>
                  </a:lnTo>
                  <a:lnTo>
                    <a:pt x="9817" y="6334"/>
                  </a:lnTo>
                  <a:lnTo>
                    <a:pt x="10003" y="5943"/>
                  </a:lnTo>
                  <a:lnTo>
                    <a:pt x="10152" y="5552"/>
                  </a:lnTo>
                  <a:lnTo>
                    <a:pt x="10245" y="5179"/>
                  </a:lnTo>
                  <a:lnTo>
                    <a:pt x="10301" y="4788"/>
                  </a:lnTo>
                  <a:lnTo>
                    <a:pt x="10320" y="4397"/>
                  </a:lnTo>
                  <a:lnTo>
                    <a:pt x="10301" y="4025"/>
                  </a:lnTo>
                  <a:lnTo>
                    <a:pt x="10245" y="3633"/>
                  </a:lnTo>
                  <a:lnTo>
                    <a:pt x="10152" y="3279"/>
                  </a:lnTo>
                  <a:lnTo>
                    <a:pt x="10022" y="2907"/>
                  </a:lnTo>
                  <a:lnTo>
                    <a:pt x="9873" y="2572"/>
                  </a:lnTo>
                  <a:lnTo>
                    <a:pt x="9687" y="2236"/>
                  </a:lnTo>
                  <a:lnTo>
                    <a:pt x="9482" y="1920"/>
                  </a:lnTo>
                  <a:lnTo>
                    <a:pt x="9240" y="1622"/>
                  </a:lnTo>
                  <a:lnTo>
                    <a:pt x="8979" y="1342"/>
                  </a:lnTo>
                  <a:lnTo>
                    <a:pt x="8699" y="1081"/>
                  </a:lnTo>
                  <a:lnTo>
                    <a:pt x="8401" y="839"/>
                  </a:lnTo>
                  <a:lnTo>
                    <a:pt x="8085" y="634"/>
                  </a:lnTo>
                  <a:lnTo>
                    <a:pt x="7749" y="448"/>
                  </a:lnTo>
                  <a:lnTo>
                    <a:pt x="7395" y="280"/>
                  </a:lnTo>
                  <a:lnTo>
                    <a:pt x="7041" y="169"/>
                  </a:lnTo>
                  <a:lnTo>
                    <a:pt x="6669" y="75"/>
                  </a:lnTo>
                  <a:lnTo>
                    <a:pt x="6296" y="20"/>
                  </a:lnTo>
                  <a:lnTo>
                    <a:pt x="59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689;p41">
              <a:extLst>
                <a:ext uri="{FF2B5EF4-FFF2-40B4-BE49-F238E27FC236}">
                  <a16:creationId xmlns:a16="http://schemas.microsoft.com/office/drawing/2014/main" id="{75780788-73A9-4BF6-B41D-1B4B3DB2BC59}"/>
                </a:ext>
              </a:extLst>
            </p:cNvPr>
            <p:cNvSpPr/>
            <p:nvPr/>
          </p:nvSpPr>
          <p:spPr>
            <a:xfrm>
              <a:off x="7084275" y="1666475"/>
              <a:ext cx="184925" cy="125300"/>
            </a:xfrm>
            <a:custGeom>
              <a:avLst/>
              <a:gdLst/>
              <a:ahLst/>
              <a:cxnLst/>
              <a:rect l="l" t="t" r="r" b="b"/>
              <a:pathLst>
                <a:path w="7397" h="5012" extrusionOk="0">
                  <a:moveTo>
                    <a:pt x="4583" y="1"/>
                  </a:moveTo>
                  <a:lnTo>
                    <a:pt x="4341" y="19"/>
                  </a:lnTo>
                  <a:lnTo>
                    <a:pt x="4099" y="56"/>
                  </a:lnTo>
                  <a:lnTo>
                    <a:pt x="3857" y="112"/>
                  </a:lnTo>
                  <a:lnTo>
                    <a:pt x="3615" y="168"/>
                  </a:lnTo>
                  <a:lnTo>
                    <a:pt x="3391" y="224"/>
                  </a:lnTo>
                  <a:lnTo>
                    <a:pt x="2944" y="392"/>
                  </a:lnTo>
                  <a:lnTo>
                    <a:pt x="2534" y="578"/>
                  </a:lnTo>
                  <a:lnTo>
                    <a:pt x="2124" y="783"/>
                  </a:lnTo>
                  <a:lnTo>
                    <a:pt x="1752" y="1025"/>
                  </a:lnTo>
                  <a:lnTo>
                    <a:pt x="1417" y="1249"/>
                  </a:lnTo>
                  <a:lnTo>
                    <a:pt x="1100" y="1491"/>
                  </a:lnTo>
                  <a:lnTo>
                    <a:pt x="820" y="1714"/>
                  </a:lnTo>
                  <a:lnTo>
                    <a:pt x="373" y="2105"/>
                  </a:lnTo>
                  <a:lnTo>
                    <a:pt x="94" y="2404"/>
                  </a:lnTo>
                  <a:lnTo>
                    <a:pt x="1" y="2497"/>
                  </a:lnTo>
                  <a:lnTo>
                    <a:pt x="94" y="2608"/>
                  </a:lnTo>
                  <a:lnTo>
                    <a:pt x="373" y="2888"/>
                  </a:lnTo>
                  <a:lnTo>
                    <a:pt x="820" y="3298"/>
                  </a:lnTo>
                  <a:lnTo>
                    <a:pt x="1100" y="3521"/>
                  </a:lnTo>
                  <a:lnTo>
                    <a:pt x="1417" y="3763"/>
                  </a:lnTo>
                  <a:lnTo>
                    <a:pt x="1752" y="3987"/>
                  </a:lnTo>
                  <a:lnTo>
                    <a:pt x="2124" y="4210"/>
                  </a:lnTo>
                  <a:lnTo>
                    <a:pt x="2534" y="4434"/>
                  </a:lnTo>
                  <a:lnTo>
                    <a:pt x="2944" y="4620"/>
                  </a:lnTo>
                  <a:lnTo>
                    <a:pt x="3391" y="4769"/>
                  </a:lnTo>
                  <a:lnTo>
                    <a:pt x="3615" y="4844"/>
                  </a:lnTo>
                  <a:lnTo>
                    <a:pt x="3857" y="4900"/>
                  </a:lnTo>
                  <a:lnTo>
                    <a:pt x="4099" y="4937"/>
                  </a:lnTo>
                  <a:lnTo>
                    <a:pt x="4341" y="4974"/>
                  </a:lnTo>
                  <a:lnTo>
                    <a:pt x="4583" y="4993"/>
                  </a:lnTo>
                  <a:lnTo>
                    <a:pt x="4825" y="5011"/>
                  </a:lnTo>
                  <a:lnTo>
                    <a:pt x="5161" y="4993"/>
                  </a:lnTo>
                  <a:lnTo>
                    <a:pt x="5422" y="4956"/>
                  </a:lnTo>
                  <a:lnTo>
                    <a:pt x="5682" y="4900"/>
                  </a:lnTo>
                  <a:lnTo>
                    <a:pt x="5925" y="4825"/>
                  </a:lnTo>
                  <a:lnTo>
                    <a:pt x="6129" y="4732"/>
                  </a:lnTo>
                  <a:lnTo>
                    <a:pt x="6334" y="4602"/>
                  </a:lnTo>
                  <a:lnTo>
                    <a:pt x="6521" y="4471"/>
                  </a:lnTo>
                  <a:lnTo>
                    <a:pt x="6688" y="4322"/>
                  </a:lnTo>
                  <a:lnTo>
                    <a:pt x="6837" y="4155"/>
                  </a:lnTo>
                  <a:lnTo>
                    <a:pt x="6968" y="3968"/>
                  </a:lnTo>
                  <a:lnTo>
                    <a:pt x="7079" y="3782"/>
                  </a:lnTo>
                  <a:lnTo>
                    <a:pt x="7173" y="3577"/>
                  </a:lnTo>
                  <a:lnTo>
                    <a:pt x="7247" y="3372"/>
                  </a:lnTo>
                  <a:lnTo>
                    <a:pt x="7322" y="3167"/>
                  </a:lnTo>
                  <a:lnTo>
                    <a:pt x="7359" y="2944"/>
                  </a:lnTo>
                  <a:lnTo>
                    <a:pt x="7377" y="2720"/>
                  </a:lnTo>
                  <a:lnTo>
                    <a:pt x="7396" y="2497"/>
                  </a:lnTo>
                  <a:lnTo>
                    <a:pt x="7377" y="2273"/>
                  </a:lnTo>
                  <a:lnTo>
                    <a:pt x="7359" y="2050"/>
                  </a:lnTo>
                  <a:lnTo>
                    <a:pt x="7322" y="1845"/>
                  </a:lnTo>
                  <a:lnTo>
                    <a:pt x="7247" y="1621"/>
                  </a:lnTo>
                  <a:lnTo>
                    <a:pt x="7173" y="1416"/>
                  </a:lnTo>
                  <a:lnTo>
                    <a:pt x="7079" y="1230"/>
                  </a:lnTo>
                  <a:lnTo>
                    <a:pt x="6968" y="1025"/>
                  </a:lnTo>
                  <a:lnTo>
                    <a:pt x="6837" y="857"/>
                  </a:lnTo>
                  <a:lnTo>
                    <a:pt x="6688" y="690"/>
                  </a:lnTo>
                  <a:lnTo>
                    <a:pt x="6521" y="541"/>
                  </a:lnTo>
                  <a:lnTo>
                    <a:pt x="6334" y="392"/>
                  </a:lnTo>
                  <a:lnTo>
                    <a:pt x="6129" y="280"/>
                  </a:lnTo>
                  <a:lnTo>
                    <a:pt x="5925" y="187"/>
                  </a:lnTo>
                  <a:lnTo>
                    <a:pt x="5682" y="94"/>
                  </a:lnTo>
                  <a:lnTo>
                    <a:pt x="5422" y="38"/>
                  </a:lnTo>
                  <a:lnTo>
                    <a:pt x="5161" y="19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690;p41">
              <a:extLst>
                <a:ext uri="{FF2B5EF4-FFF2-40B4-BE49-F238E27FC236}">
                  <a16:creationId xmlns:a16="http://schemas.microsoft.com/office/drawing/2014/main" id="{643FCBC3-A8BB-4B9F-9F7B-3A2ADD2E3921}"/>
                </a:ext>
              </a:extLst>
            </p:cNvPr>
            <p:cNvSpPr/>
            <p:nvPr/>
          </p:nvSpPr>
          <p:spPr>
            <a:xfrm>
              <a:off x="7047500" y="2365950"/>
              <a:ext cx="258475" cy="258475"/>
            </a:xfrm>
            <a:custGeom>
              <a:avLst/>
              <a:gdLst/>
              <a:ahLst/>
              <a:cxnLst/>
              <a:rect l="l" t="t" r="r" b="b"/>
              <a:pathLst>
                <a:path w="10339" h="10339" extrusionOk="0">
                  <a:moveTo>
                    <a:pt x="5924" y="0"/>
                  </a:moveTo>
                  <a:lnTo>
                    <a:pt x="5533" y="19"/>
                  </a:lnTo>
                  <a:lnTo>
                    <a:pt x="5160" y="75"/>
                  </a:lnTo>
                  <a:lnTo>
                    <a:pt x="4769" y="187"/>
                  </a:lnTo>
                  <a:lnTo>
                    <a:pt x="4378" y="317"/>
                  </a:lnTo>
                  <a:lnTo>
                    <a:pt x="4005" y="522"/>
                  </a:lnTo>
                  <a:lnTo>
                    <a:pt x="3800" y="634"/>
                  </a:lnTo>
                  <a:lnTo>
                    <a:pt x="3614" y="746"/>
                  </a:lnTo>
                  <a:lnTo>
                    <a:pt x="3428" y="895"/>
                  </a:lnTo>
                  <a:lnTo>
                    <a:pt x="3260" y="1044"/>
                  </a:lnTo>
                  <a:lnTo>
                    <a:pt x="2832" y="1416"/>
                  </a:lnTo>
                  <a:lnTo>
                    <a:pt x="2534" y="1733"/>
                  </a:lnTo>
                  <a:lnTo>
                    <a:pt x="2273" y="2049"/>
                  </a:lnTo>
                  <a:lnTo>
                    <a:pt x="2012" y="2385"/>
                  </a:lnTo>
                  <a:lnTo>
                    <a:pt x="1789" y="2739"/>
                  </a:lnTo>
                  <a:lnTo>
                    <a:pt x="1565" y="3093"/>
                  </a:lnTo>
                  <a:lnTo>
                    <a:pt x="1379" y="3447"/>
                  </a:lnTo>
                  <a:lnTo>
                    <a:pt x="1192" y="3819"/>
                  </a:lnTo>
                  <a:lnTo>
                    <a:pt x="1025" y="4173"/>
                  </a:lnTo>
                  <a:lnTo>
                    <a:pt x="876" y="4546"/>
                  </a:lnTo>
                  <a:lnTo>
                    <a:pt x="745" y="4918"/>
                  </a:lnTo>
                  <a:lnTo>
                    <a:pt x="634" y="5291"/>
                  </a:lnTo>
                  <a:lnTo>
                    <a:pt x="522" y="5663"/>
                  </a:lnTo>
                  <a:lnTo>
                    <a:pt x="354" y="6390"/>
                  </a:lnTo>
                  <a:lnTo>
                    <a:pt x="224" y="7079"/>
                  </a:lnTo>
                  <a:lnTo>
                    <a:pt x="112" y="7750"/>
                  </a:lnTo>
                  <a:lnTo>
                    <a:pt x="56" y="8364"/>
                  </a:lnTo>
                  <a:lnTo>
                    <a:pt x="19" y="8904"/>
                  </a:lnTo>
                  <a:lnTo>
                    <a:pt x="0" y="9389"/>
                  </a:lnTo>
                  <a:lnTo>
                    <a:pt x="0" y="10078"/>
                  </a:lnTo>
                  <a:lnTo>
                    <a:pt x="19" y="10320"/>
                  </a:lnTo>
                  <a:lnTo>
                    <a:pt x="261" y="10339"/>
                  </a:lnTo>
                  <a:lnTo>
                    <a:pt x="950" y="10339"/>
                  </a:lnTo>
                  <a:lnTo>
                    <a:pt x="1435" y="10320"/>
                  </a:lnTo>
                  <a:lnTo>
                    <a:pt x="1975" y="10283"/>
                  </a:lnTo>
                  <a:lnTo>
                    <a:pt x="2590" y="10227"/>
                  </a:lnTo>
                  <a:lnTo>
                    <a:pt x="3260" y="10134"/>
                  </a:lnTo>
                  <a:lnTo>
                    <a:pt x="3949" y="9985"/>
                  </a:lnTo>
                  <a:lnTo>
                    <a:pt x="4676" y="9817"/>
                  </a:lnTo>
                  <a:lnTo>
                    <a:pt x="5048" y="9705"/>
                  </a:lnTo>
                  <a:lnTo>
                    <a:pt x="5421" y="9594"/>
                  </a:lnTo>
                  <a:lnTo>
                    <a:pt x="5794" y="9463"/>
                  </a:lnTo>
                  <a:lnTo>
                    <a:pt x="6166" y="9314"/>
                  </a:lnTo>
                  <a:lnTo>
                    <a:pt x="6539" y="9147"/>
                  </a:lnTo>
                  <a:lnTo>
                    <a:pt x="6893" y="8960"/>
                  </a:lnTo>
                  <a:lnTo>
                    <a:pt x="7246" y="8774"/>
                  </a:lnTo>
                  <a:lnTo>
                    <a:pt x="7600" y="8551"/>
                  </a:lnTo>
                  <a:lnTo>
                    <a:pt x="7954" y="8327"/>
                  </a:lnTo>
                  <a:lnTo>
                    <a:pt x="8290" y="8066"/>
                  </a:lnTo>
                  <a:lnTo>
                    <a:pt x="8606" y="7805"/>
                  </a:lnTo>
                  <a:lnTo>
                    <a:pt x="8923" y="7507"/>
                  </a:lnTo>
                  <a:lnTo>
                    <a:pt x="9296" y="7098"/>
                  </a:lnTo>
                  <a:lnTo>
                    <a:pt x="9445" y="6911"/>
                  </a:lnTo>
                  <a:lnTo>
                    <a:pt x="9594" y="6725"/>
                  </a:lnTo>
                  <a:lnTo>
                    <a:pt x="9705" y="6539"/>
                  </a:lnTo>
                  <a:lnTo>
                    <a:pt x="9836" y="6352"/>
                  </a:lnTo>
                  <a:lnTo>
                    <a:pt x="10022" y="5961"/>
                  </a:lnTo>
                  <a:lnTo>
                    <a:pt x="10152" y="5570"/>
                  </a:lnTo>
                  <a:lnTo>
                    <a:pt x="10264" y="5179"/>
                  </a:lnTo>
                  <a:lnTo>
                    <a:pt x="10320" y="4806"/>
                  </a:lnTo>
                  <a:lnTo>
                    <a:pt x="10339" y="4415"/>
                  </a:lnTo>
                  <a:lnTo>
                    <a:pt x="10320" y="4024"/>
                  </a:lnTo>
                  <a:lnTo>
                    <a:pt x="10246" y="3651"/>
                  </a:lnTo>
                  <a:lnTo>
                    <a:pt x="10171" y="3298"/>
                  </a:lnTo>
                  <a:lnTo>
                    <a:pt x="10041" y="2925"/>
                  </a:lnTo>
                  <a:lnTo>
                    <a:pt x="9873" y="2590"/>
                  </a:lnTo>
                  <a:lnTo>
                    <a:pt x="9705" y="2254"/>
                  </a:lnTo>
                  <a:lnTo>
                    <a:pt x="9482" y="1938"/>
                  </a:lnTo>
                  <a:lnTo>
                    <a:pt x="9240" y="1640"/>
                  </a:lnTo>
                  <a:lnTo>
                    <a:pt x="8997" y="1360"/>
                  </a:lnTo>
                  <a:lnTo>
                    <a:pt x="8699" y="1099"/>
                  </a:lnTo>
                  <a:lnTo>
                    <a:pt x="8401" y="857"/>
                  </a:lnTo>
                  <a:lnTo>
                    <a:pt x="8085" y="652"/>
                  </a:lnTo>
                  <a:lnTo>
                    <a:pt x="7749" y="466"/>
                  </a:lnTo>
                  <a:lnTo>
                    <a:pt x="7414" y="298"/>
                  </a:lnTo>
                  <a:lnTo>
                    <a:pt x="7060" y="187"/>
                  </a:lnTo>
                  <a:lnTo>
                    <a:pt x="6688" y="94"/>
                  </a:lnTo>
                  <a:lnTo>
                    <a:pt x="6315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691;p41">
              <a:extLst>
                <a:ext uri="{FF2B5EF4-FFF2-40B4-BE49-F238E27FC236}">
                  <a16:creationId xmlns:a16="http://schemas.microsoft.com/office/drawing/2014/main" id="{9627495C-BB76-4A3A-9695-AEC9BC022458}"/>
                </a:ext>
              </a:extLst>
            </p:cNvPr>
            <p:cNvSpPr/>
            <p:nvPr/>
          </p:nvSpPr>
          <p:spPr>
            <a:xfrm>
              <a:off x="7047500" y="1863000"/>
              <a:ext cx="258475" cy="258025"/>
            </a:xfrm>
            <a:custGeom>
              <a:avLst/>
              <a:gdLst/>
              <a:ahLst/>
              <a:cxnLst/>
              <a:rect l="l" t="t" r="r" b="b"/>
              <a:pathLst>
                <a:path w="10339" h="10321" extrusionOk="0">
                  <a:moveTo>
                    <a:pt x="5533" y="0"/>
                  </a:moveTo>
                  <a:lnTo>
                    <a:pt x="5160" y="75"/>
                  </a:lnTo>
                  <a:lnTo>
                    <a:pt x="4769" y="168"/>
                  </a:lnTo>
                  <a:lnTo>
                    <a:pt x="4378" y="317"/>
                  </a:lnTo>
                  <a:lnTo>
                    <a:pt x="4005" y="503"/>
                  </a:lnTo>
                  <a:lnTo>
                    <a:pt x="3800" y="615"/>
                  </a:lnTo>
                  <a:lnTo>
                    <a:pt x="3614" y="746"/>
                  </a:lnTo>
                  <a:lnTo>
                    <a:pt x="3428" y="876"/>
                  </a:lnTo>
                  <a:lnTo>
                    <a:pt x="3260" y="1025"/>
                  </a:lnTo>
                  <a:lnTo>
                    <a:pt x="2832" y="1416"/>
                  </a:lnTo>
                  <a:lnTo>
                    <a:pt x="2534" y="1714"/>
                  </a:lnTo>
                  <a:lnTo>
                    <a:pt x="2273" y="2050"/>
                  </a:lnTo>
                  <a:lnTo>
                    <a:pt x="2012" y="2385"/>
                  </a:lnTo>
                  <a:lnTo>
                    <a:pt x="1789" y="2720"/>
                  </a:lnTo>
                  <a:lnTo>
                    <a:pt x="1565" y="3074"/>
                  </a:lnTo>
                  <a:lnTo>
                    <a:pt x="1379" y="3428"/>
                  </a:lnTo>
                  <a:lnTo>
                    <a:pt x="1192" y="3801"/>
                  </a:lnTo>
                  <a:lnTo>
                    <a:pt x="1025" y="4173"/>
                  </a:lnTo>
                  <a:lnTo>
                    <a:pt x="876" y="4527"/>
                  </a:lnTo>
                  <a:lnTo>
                    <a:pt x="745" y="4900"/>
                  </a:lnTo>
                  <a:lnTo>
                    <a:pt x="634" y="5272"/>
                  </a:lnTo>
                  <a:lnTo>
                    <a:pt x="522" y="5645"/>
                  </a:lnTo>
                  <a:lnTo>
                    <a:pt x="354" y="6371"/>
                  </a:lnTo>
                  <a:lnTo>
                    <a:pt x="224" y="7079"/>
                  </a:lnTo>
                  <a:lnTo>
                    <a:pt x="112" y="7731"/>
                  </a:lnTo>
                  <a:lnTo>
                    <a:pt x="56" y="8346"/>
                  </a:lnTo>
                  <a:lnTo>
                    <a:pt x="19" y="8886"/>
                  </a:lnTo>
                  <a:lnTo>
                    <a:pt x="0" y="9370"/>
                  </a:lnTo>
                  <a:lnTo>
                    <a:pt x="0" y="10059"/>
                  </a:lnTo>
                  <a:lnTo>
                    <a:pt x="19" y="10302"/>
                  </a:lnTo>
                  <a:lnTo>
                    <a:pt x="261" y="10320"/>
                  </a:lnTo>
                  <a:lnTo>
                    <a:pt x="950" y="10320"/>
                  </a:lnTo>
                  <a:lnTo>
                    <a:pt x="1435" y="10302"/>
                  </a:lnTo>
                  <a:lnTo>
                    <a:pt x="1975" y="10264"/>
                  </a:lnTo>
                  <a:lnTo>
                    <a:pt x="2590" y="10208"/>
                  </a:lnTo>
                  <a:lnTo>
                    <a:pt x="3260" y="10115"/>
                  </a:lnTo>
                  <a:lnTo>
                    <a:pt x="3949" y="9985"/>
                  </a:lnTo>
                  <a:lnTo>
                    <a:pt x="4676" y="9799"/>
                  </a:lnTo>
                  <a:lnTo>
                    <a:pt x="5048" y="9706"/>
                  </a:lnTo>
                  <a:lnTo>
                    <a:pt x="5421" y="9575"/>
                  </a:lnTo>
                  <a:lnTo>
                    <a:pt x="5794" y="9445"/>
                  </a:lnTo>
                  <a:lnTo>
                    <a:pt x="6166" y="9296"/>
                  </a:lnTo>
                  <a:lnTo>
                    <a:pt x="6539" y="9128"/>
                  </a:lnTo>
                  <a:lnTo>
                    <a:pt x="6893" y="8960"/>
                  </a:lnTo>
                  <a:lnTo>
                    <a:pt x="7246" y="8756"/>
                  </a:lnTo>
                  <a:lnTo>
                    <a:pt x="7600" y="8532"/>
                  </a:lnTo>
                  <a:lnTo>
                    <a:pt x="7954" y="8308"/>
                  </a:lnTo>
                  <a:lnTo>
                    <a:pt x="8290" y="8048"/>
                  </a:lnTo>
                  <a:lnTo>
                    <a:pt x="8606" y="7787"/>
                  </a:lnTo>
                  <a:lnTo>
                    <a:pt x="8923" y="7489"/>
                  </a:lnTo>
                  <a:lnTo>
                    <a:pt x="9296" y="7079"/>
                  </a:lnTo>
                  <a:lnTo>
                    <a:pt x="9445" y="6893"/>
                  </a:lnTo>
                  <a:lnTo>
                    <a:pt x="9594" y="6706"/>
                  </a:lnTo>
                  <a:lnTo>
                    <a:pt x="9705" y="6520"/>
                  </a:lnTo>
                  <a:lnTo>
                    <a:pt x="9836" y="6334"/>
                  </a:lnTo>
                  <a:lnTo>
                    <a:pt x="10022" y="5943"/>
                  </a:lnTo>
                  <a:lnTo>
                    <a:pt x="10152" y="5552"/>
                  </a:lnTo>
                  <a:lnTo>
                    <a:pt x="10264" y="5179"/>
                  </a:lnTo>
                  <a:lnTo>
                    <a:pt x="10320" y="4788"/>
                  </a:lnTo>
                  <a:lnTo>
                    <a:pt x="10339" y="4397"/>
                  </a:lnTo>
                  <a:lnTo>
                    <a:pt x="10320" y="4024"/>
                  </a:lnTo>
                  <a:lnTo>
                    <a:pt x="10246" y="3652"/>
                  </a:lnTo>
                  <a:lnTo>
                    <a:pt x="10171" y="3279"/>
                  </a:lnTo>
                  <a:lnTo>
                    <a:pt x="10041" y="2925"/>
                  </a:lnTo>
                  <a:lnTo>
                    <a:pt x="9873" y="2571"/>
                  </a:lnTo>
                  <a:lnTo>
                    <a:pt x="9705" y="2236"/>
                  </a:lnTo>
                  <a:lnTo>
                    <a:pt x="9482" y="1919"/>
                  </a:lnTo>
                  <a:lnTo>
                    <a:pt x="9240" y="1621"/>
                  </a:lnTo>
                  <a:lnTo>
                    <a:pt x="8997" y="1342"/>
                  </a:lnTo>
                  <a:lnTo>
                    <a:pt x="8699" y="1081"/>
                  </a:lnTo>
                  <a:lnTo>
                    <a:pt x="8401" y="839"/>
                  </a:lnTo>
                  <a:lnTo>
                    <a:pt x="8085" y="634"/>
                  </a:lnTo>
                  <a:lnTo>
                    <a:pt x="7749" y="448"/>
                  </a:lnTo>
                  <a:lnTo>
                    <a:pt x="7414" y="299"/>
                  </a:lnTo>
                  <a:lnTo>
                    <a:pt x="7060" y="168"/>
                  </a:lnTo>
                  <a:lnTo>
                    <a:pt x="6688" y="75"/>
                  </a:lnTo>
                  <a:lnTo>
                    <a:pt x="6315" y="19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692;p41">
              <a:extLst>
                <a:ext uri="{FF2B5EF4-FFF2-40B4-BE49-F238E27FC236}">
                  <a16:creationId xmlns:a16="http://schemas.microsoft.com/office/drawing/2014/main" id="{D607936D-13B1-42F1-805F-ACCFDA70C0D8}"/>
                </a:ext>
              </a:extLst>
            </p:cNvPr>
            <p:cNvSpPr/>
            <p:nvPr/>
          </p:nvSpPr>
          <p:spPr>
            <a:xfrm>
              <a:off x="6437425" y="2706825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2572" y="1"/>
                  </a:moveTo>
                  <a:lnTo>
                    <a:pt x="2348" y="20"/>
                  </a:lnTo>
                  <a:lnTo>
                    <a:pt x="2124" y="57"/>
                  </a:lnTo>
                  <a:lnTo>
                    <a:pt x="1901" y="94"/>
                  </a:lnTo>
                  <a:lnTo>
                    <a:pt x="1696" y="169"/>
                  </a:lnTo>
                  <a:lnTo>
                    <a:pt x="1491" y="262"/>
                  </a:lnTo>
                  <a:lnTo>
                    <a:pt x="1305" y="373"/>
                  </a:lnTo>
                  <a:lnTo>
                    <a:pt x="1119" y="504"/>
                  </a:lnTo>
                  <a:lnTo>
                    <a:pt x="951" y="634"/>
                  </a:lnTo>
                  <a:lnTo>
                    <a:pt x="783" y="783"/>
                  </a:lnTo>
                  <a:lnTo>
                    <a:pt x="634" y="951"/>
                  </a:lnTo>
                  <a:lnTo>
                    <a:pt x="485" y="1119"/>
                  </a:lnTo>
                  <a:lnTo>
                    <a:pt x="373" y="1305"/>
                  </a:lnTo>
                  <a:lnTo>
                    <a:pt x="262" y="1510"/>
                  </a:lnTo>
                  <a:lnTo>
                    <a:pt x="169" y="1715"/>
                  </a:lnTo>
                  <a:lnTo>
                    <a:pt x="94" y="1920"/>
                  </a:lnTo>
                  <a:lnTo>
                    <a:pt x="38" y="2124"/>
                  </a:lnTo>
                  <a:lnTo>
                    <a:pt x="1" y="2348"/>
                  </a:lnTo>
                  <a:lnTo>
                    <a:pt x="1" y="2572"/>
                  </a:lnTo>
                  <a:lnTo>
                    <a:pt x="1" y="2795"/>
                  </a:lnTo>
                  <a:lnTo>
                    <a:pt x="38" y="3019"/>
                  </a:lnTo>
                  <a:lnTo>
                    <a:pt x="94" y="3242"/>
                  </a:lnTo>
                  <a:lnTo>
                    <a:pt x="187" y="3466"/>
                  </a:lnTo>
                  <a:lnTo>
                    <a:pt x="299" y="3689"/>
                  </a:lnTo>
                  <a:lnTo>
                    <a:pt x="429" y="3913"/>
                  </a:lnTo>
                  <a:lnTo>
                    <a:pt x="597" y="4136"/>
                  </a:lnTo>
                  <a:lnTo>
                    <a:pt x="821" y="4378"/>
                  </a:lnTo>
                  <a:lnTo>
                    <a:pt x="1007" y="4546"/>
                  </a:lnTo>
                  <a:lnTo>
                    <a:pt x="1193" y="4695"/>
                  </a:lnTo>
                  <a:lnTo>
                    <a:pt x="1379" y="4844"/>
                  </a:lnTo>
                  <a:lnTo>
                    <a:pt x="1584" y="4975"/>
                  </a:lnTo>
                  <a:lnTo>
                    <a:pt x="1994" y="5217"/>
                  </a:lnTo>
                  <a:lnTo>
                    <a:pt x="2422" y="5422"/>
                  </a:lnTo>
                  <a:lnTo>
                    <a:pt x="2851" y="5589"/>
                  </a:lnTo>
                  <a:lnTo>
                    <a:pt x="3298" y="5720"/>
                  </a:lnTo>
                  <a:lnTo>
                    <a:pt x="3708" y="5813"/>
                  </a:lnTo>
                  <a:lnTo>
                    <a:pt x="4118" y="5906"/>
                  </a:lnTo>
                  <a:lnTo>
                    <a:pt x="4509" y="5943"/>
                  </a:lnTo>
                  <a:lnTo>
                    <a:pt x="4863" y="5980"/>
                  </a:lnTo>
                  <a:lnTo>
                    <a:pt x="5459" y="6018"/>
                  </a:lnTo>
                  <a:lnTo>
                    <a:pt x="5999" y="6018"/>
                  </a:lnTo>
                  <a:lnTo>
                    <a:pt x="6018" y="5869"/>
                  </a:lnTo>
                  <a:lnTo>
                    <a:pt x="6018" y="5459"/>
                  </a:lnTo>
                  <a:lnTo>
                    <a:pt x="5980" y="4863"/>
                  </a:lnTo>
                  <a:lnTo>
                    <a:pt x="5943" y="4509"/>
                  </a:lnTo>
                  <a:lnTo>
                    <a:pt x="5887" y="4118"/>
                  </a:lnTo>
                  <a:lnTo>
                    <a:pt x="5813" y="3726"/>
                  </a:lnTo>
                  <a:lnTo>
                    <a:pt x="5720" y="3298"/>
                  </a:lnTo>
                  <a:lnTo>
                    <a:pt x="5589" y="2870"/>
                  </a:lnTo>
                  <a:lnTo>
                    <a:pt x="5422" y="2441"/>
                  </a:lnTo>
                  <a:lnTo>
                    <a:pt x="5217" y="2013"/>
                  </a:lnTo>
                  <a:lnTo>
                    <a:pt x="4975" y="1584"/>
                  </a:lnTo>
                  <a:lnTo>
                    <a:pt x="4844" y="1398"/>
                  </a:lnTo>
                  <a:lnTo>
                    <a:pt x="4695" y="1193"/>
                  </a:lnTo>
                  <a:lnTo>
                    <a:pt x="4527" y="1007"/>
                  </a:lnTo>
                  <a:lnTo>
                    <a:pt x="4360" y="821"/>
                  </a:lnTo>
                  <a:lnTo>
                    <a:pt x="4118" y="597"/>
                  </a:lnTo>
                  <a:lnTo>
                    <a:pt x="3913" y="429"/>
                  </a:lnTo>
                  <a:lnTo>
                    <a:pt x="3689" y="299"/>
                  </a:lnTo>
                  <a:lnTo>
                    <a:pt x="3466" y="187"/>
                  </a:lnTo>
                  <a:lnTo>
                    <a:pt x="3242" y="113"/>
                  </a:lnTo>
                  <a:lnTo>
                    <a:pt x="3019" y="38"/>
                  </a:lnTo>
                  <a:lnTo>
                    <a:pt x="2795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693;p41">
              <a:extLst>
                <a:ext uri="{FF2B5EF4-FFF2-40B4-BE49-F238E27FC236}">
                  <a16:creationId xmlns:a16="http://schemas.microsoft.com/office/drawing/2014/main" id="{9C294DF2-8EA0-4C20-A72D-E11B0FD34054}"/>
                </a:ext>
              </a:extLst>
            </p:cNvPr>
            <p:cNvSpPr/>
            <p:nvPr/>
          </p:nvSpPr>
          <p:spPr>
            <a:xfrm>
              <a:off x="6294475" y="2243475"/>
              <a:ext cx="150425" cy="150450"/>
            </a:xfrm>
            <a:custGeom>
              <a:avLst/>
              <a:gdLst/>
              <a:ahLst/>
              <a:cxnLst/>
              <a:rect l="l" t="t" r="r" b="b"/>
              <a:pathLst>
                <a:path w="6017" h="6018" extrusionOk="0">
                  <a:moveTo>
                    <a:pt x="2571" y="0"/>
                  </a:moveTo>
                  <a:lnTo>
                    <a:pt x="2347" y="19"/>
                  </a:lnTo>
                  <a:lnTo>
                    <a:pt x="2124" y="56"/>
                  </a:lnTo>
                  <a:lnTo>
                    <a:pt x="1919" y="93"/>
                  </a:lnTo>
                  <a:lnTo>
                    <a:pt x="1695" y="168"/>
                  </a:lnTo>
                  <a:lnTo>
                    <a:pt x="1509" y="261"/>
                  </a:lnTo>
                  <a:lnTo>
                    <a:pt x="1304" y="373"/>
                  </a:lnTo>
                  <a:lnTo>
                    <a:pt x="1118" y="503"/>
                  </a:lnTo>
                  <a:lnTo>
                    <a:pt x="950" y="634"/>
                  </a:lnTo>
                  <a:lnTo>
                    <a:pt x="783" y="783"/>
                  </a:lnTo>
                  <a:lnTo>
                    <a:pt x="634" y="950"/>
                  </a:lnTo>
                  <a:lnTo>
                    <a:pt x="503" y="1118"/>
                  </a:lnTo>
                  <a:lnTo>
                    <a:pt x="373" y="1304"/>
                  </a:lnTo>
                  <a:lnTo>
                    <a:pt x="261" y="1509"/>
                  </a:lnTo>
                  <a:lnTo>
                    <a:pt x="168" y="1695"/>
                  </a:lnTo>
                  <a:lnTo>
                    <a:pt x="93" y="1919"/>
                  </a:lnTo>
                  <a:lnTo>
                    <a:pt x="37" y="2124"/>
                  </a:lnTo>
                  <a:lnTo>
                    <a:pt x="19" y="2347"/>
                  </a:lnTo>
                  <a:lnTo>
                    <a:pt x="0" y="2571"/>
                  </a:lnTo>
                  <a:lnTo>
                    <a:pt x="19" y="2794"/>
                  </a:lnTo>
                  <a:lnTo>
                    <a:pt x="37" y="3018"/>
                  </a:lnTo>
                  <a:lnTo>
                    <a:pt x="93" y="3242"/>
                  </a:lnTo>
                  <a:lnTo>
                    <a:pt x="186" y="3465"/>
                  </a:lnTo>
                  <a:lnTo>
                    <a:pt x="298" y="3689"/>
                  </a:lnTo>
                  <a:lnTo>
                    <a:pt x="429" y="3912"/>
                  </a:lnTo>
                  <a:lnTo>
                    <a:pt x="596" y="4136"/>
                  </a:lnTo>
                  <a:lnTo>
                    <a:pt x="820" y="4378"/>
                  </a:lnTo>
                  <a:lnTo>
                    <a:pt x="1006" y="4545"/>
                  </a:lnTo>
                  <a:lnTo>
                    <a:pt x="1192" y="4695"/>
                  </a:lnTo>
                  <a:lnTo>
                    <a:pt x="1397" y="4844"/>
                  </a:lnTo>
                  <a:lnTo>
                    <a:pt x="1584" y="4974"/>
                  </a:lnTo>
                  <a:lnTo>
                    <a:pt x="2012" y="5216"/>
                  </a:lnTo>
                  <a:lnTo>
                    <a:pt x="2422" y="5421"/>
                  </a:lnTo>
                  <a:lnTo>
                    <a:pt x="2869" y="5589"/>
                  </a:lnTo>
                  <a:lnTo>
                    <a:pt x="3297" y="5719"/>
                  </a:lnTo>
                  <a:lnTo>
                    <a:pt x="3707" y="5812"/>
                  </a:lnTo>
                  <a:lnTo>
                    <a:pt x="4117" y="5887"/>
                  </a:lnTo>
                  <a:lnTo>
                    <a:pt x="4508" y="5943"/>
                  </a:lnTo>
                  <a:lnTo>
                    <a:pt x="4862" y="5980"/>
                  </a:lnTo>
                  <a:lnTo>
                    <a:pt x="5458" y="6017"/>
                  </a:lnTo>
                  <a:lnTo>
                    <a:pt x="5998" y="6017"/>
                  </a:lnTo>
                  <a:lnTo>
                    <a:pt x="6017" y="5868"/>
                  </a:lnTo>
                  <a:lnTo>
                    <a:pt x="6017" y="5458"/>
                  </a:lnTo>
                  <a:lnTo>
                    <a:pt x="5980" y="4862"/>
                  </a:lnTo>
                  <a:lnTo>
                    <a:pt x="5942" y="4508"/>
                  </a:lnTo>
                  <a:lnTo>
                    <a:pt x="5887" y="4117"/>
                  </a:lnTo>
                  <a:lnTo>
                    <a:pt x="5812" y="3726"/>
                  </a:lnTo>
                  <a:lnTo>
                    <a:pt x="5719" y="3297"/>
                  </a:lnTo>
                  <a:lnTo>
                    <a:pt x="5588" y="2869"/>
                  </a:lnTo>
                  <a:lnTo>
                    <a:pt x="5421" y="2422"/>
                  </a:lnTo>
                  <a:lnTo>
                    <a:pt x="5216" y="2012"/>
                  </a:lnTo>
                  <a:lnTo>
                    <a:pt x="4974" y="1584"/>
                  </a:lnTo>
                  <a:lnTo>
                    <a:pt x="4843" y="1397"/>
                  </a:lnTo>
                  <a:lnTo>
                    <a:pt x="4694" y="1193"/>
                  </a:lnTo>
                  <a:lnTo>
                    <a:pt x="4545" y="1006"/>
                  </a:lnTo>
                  <a:lnTo>
                    <a:pt x="4359" y="820"/>
                  </a:lnTo>
                  <a:lnTo>
                    <a:pt x="4117" y="596"/>
                  </a:lnTo>
                  <a:lnTo>
                    <a:pt x="3912" y="429"/>
                  </a:lnTo>
                  <a:lnTo>
                    <a:pt x="3688" y="298"/>
                  </a:lnTo>
                  <a:lnTo>
                    <a:pt x="3465" y="187"/>
                  </a:lnTo>
                  <a:lnTo>
                    <a:pt x="3241" y="93"/>
                  </a:lnTo>
                  <a:lnTo>
                    <a:pt x="3018" y="38"/>
                  </a:lnTo>
                  <a:lnTo>
                    <a:pt x="2794" y="19"/>
                  </a:lnTo>
                  <a:lnTo>
                    <a:pt x="25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694;p41">
              <a:extLst>
                <a:ext uri="{FF2B5EF4-FFF2-40B4-BE49-F238E27FC236}">
                  <a16:creationId xmlns:a16="http://schemas.microsoft.com/office/drawing/2014/main" id="{61C89BF8-A43A-412E-9AAD-75EE5949C2C8}"/>
                </a:ext>
              </a:extLst>
            </p:cNvPr>
            <p:cNvSpPr/>
            <p:nvPr/>
          </p:nvSpPr>
          <p:spPr>
            <a:xfrm>
              <a:off x="6894750" y="2318450"/>
              <a:ext cx="125300" cy="184900"/>
            </a:xfrm>
            <a:custGeom>
              <a:avLst/>
              <a:gdLst/>
              <a:ahLst/>
              <a:cxnLst/>
              <a:rect l="l" t="t" r="r" b="b"/>
              <a:pathLst>
                <a:path w="5012" h="7396" extrusionOk="0">
                  <a:moveTo>
                    <a:pt x="2496" y="0"/>
                  </a:moveTo>
                  <a:lnTo>
                    <a:pt x="2273" y="19"/>
                  </a:lnTo>
                  <a:lnTo>
                    <a:pt x="2049" y="38"/>
                  </a:lnTo>
                  <a:lnTo>
                    <a:pt x="1845" y="94"/>
                  </a:lnTo>
                  <a:lnTo>
                    <a:pt x="1621" y="149"/>
                  </a:lnTo>
                  <a:lnTo>
                    <a:pt x="1416" y="224"/>
                  </a:lnTo>
                  <a:lnTo>
                    <a:pt x="1211" y="317"/>
                  </a:lnTo>
                  <a:lnTo>
                    <a:pt x="1025" y="429"/>
                  </a:lnTo>
                  <a:lnTo>
                    <a:pt x="857" y="559"/>
                  </a:lnTo>
                  <a:lnTo>
                    <a:pt x="690" y="708"/>
                  </a:lnTo>
                  <a:lnTo>
                    <a:pt x="541" y="876"/>
                  </a:lnTo>
                  <a:lnTo>
                    <a:pt x="392" y="1062"/>
                  </a:lnTo>
                  <a:lnTo>
                    <a:pt x="280" y="1267"/>
                  </a:lnTo>
                  <a:lnTo>
                    <a:pt x="168" y="1472"/>
                  </a:lnTo>
                  <a:lnTo>
                    <a:pt x="94" y="1714"/>
                  </a:lnTo>
                  <a:lnTo>
                    <a:pt x="38" y="1975"/>
                  </a:lnTo>
                  <a:lnTo>
                    <a:pt x="0" y="2236"/>
                  </a:lnTo>
                  <a:lnTo>
                    <a:pt x="0" y="2571"/>
                  </a:lnTo>
                  <a:lnTo>
                    <a:pt x="0" y="2813"/>
                  </a:lnTo>
                  <a:lnTo>
                    <a:pt x="19" y="3055"/>
                  </a:lnTo>
                  <a:lnTo>
                    <a:pt x="56" y="3298"/>
                  </a:lnTo>
                  <a:lnTo>
                    <a:pt x="94" y="3540"/>
                  </a:lnTo>
                  <a:lnTo>
                    <a:pt x="224" y="4005"/>
                  </a:lnTo>
                  <a:lnTo>
                    <a:pt x="392" y="4452"/>
                  </a:lnTo>
                  <a:lnTo>
                    <a:pt x="578" y="4862"/>
                  </a:lnTo>
                  <a:lnTo>
                    <a:pt x="783" y="5272"/>
                  </a:lnTo>
                  <a:lnTo>
                    <a:pt x="1006" y="5645"/>
                  </a:lnTo>
                  <a:lnTo>
                    <a:pt x="1248" y="5980"/>
                  </a:lnTo>
                  <a:lnTo>
                    <a:pt x="1472" y="6297"/>
                  </a:lnTo>
                  <a:lnTo>
                    <a:pt x="1714" y="6576"/>
                  </a:lnTo>
                  <a:lnTo>
                    <a:pt x="2105" y="7023"/>
                  </a:lnTo>
                  <a:lnTo>
                    <a:pt x="2385" y="7302"/>
                  </a:lnTo>
                  <a:lnTo>
                    <a:pt x="2496" y="7396"/>
                  </a:lnTo>
                  <a:lnTo>
                    <a:pt x="2608" y="7302"/>
                  </a:lnTo>
                  <a:lnTo>
                    <a:pt x="2888" y="7023"/>
                  </a:lnTo>
                  <a:lnTo>
                    <a:pt x="3297" y="6576"/>
                  </a:lnTo>
                  <a:lnTo>
                    <a:pt x="3521" y="6297"/>
                  </a:lnTo>
                  <a:lnTo>
                    <a:pt x="3745" y="5980"/>
                  </a:lnTo>
                  <a:lnTo>
                    <a:pt x="3987" y="5645"/>
                  </a:lnTo>
                  <a:lnTo>
                    <a:pt x="4210" y="5272"/>
                  </a:lnTo>
                  <a:lnTo>
                    <a:pt x="4415" y="4862"/>
                  </a:lnTo>
                  <a:lnTo>
                    <a:pt x="4620" y="4452"/>
                  </a:lnTo>
                  <a:lnTo>
                    <a:pt x="4769" y="4005"/>
                  </a:lnTo>
                  <a:lnTo>
                    <a:pt x="4899" y="3540"/>
                  </a:lnTo>
                  <a:lnTo>
                    <a:pt x="4937" y="3298"/>
                  </a:lnTo>
                  <a:lnTo>
                    <a:pt x="4974" y="3055"/>
                  </a:lnTo>
                  <a:lnTo>
                    <a:pt x="4993" y="2813"/>
                  </a:lnTo>
                  <a:lnTo>
                    <a:pt x="5011" y="2571"/>
                  </a:lnTo>
                  <a:lnTo>
                    <a:pt x="4993" y="2236"/>
                  </a:lnTo>
                  <a:lnTo>
                    <a:pt x="4955" y="1975"/>
                  </a:lnTo>
                  <a:lnTo>
                    <a:pt x="4899" y="1714"/>
                  </a:lnTo>
                  <a:lnTo>
                    <a:pt x="4825" y="1472"/>
                  </a:lnTo>
                  <a:lnTo>
                    <a:pt x="4713" y="1267"/>
                  </a:lnTo>
                  <a:lnTo>
                    <a:pt x="4601" y="1062"/>
                  </a:lnTo>
                  <a:lnTo>
                    <a:pt x="4471" y="876"/>
                  </a:lnTo>
                  <a:lnTo>
                    <a:pt x="4322" y="708"/>
                  </a:lnTo>
                  <a:lnTo>
                    <a:pt x="4154" y="559"/>
                  </a:lnTo>
                  <a:lnTo>
                    <a:pt x="3968" y="429"/>
                  </a:lnTo>
                  <a:lnTo>
                    <a:pt x="3782" y="317"/>
                  </a:lnTo>
                  <a:lnTo>
                    <a:pt x="3577" y="224"/>
                  </a:lnTo>
                  <a:lnTo>
                    <a:pt x="3372" y="149"/>
                  </a:lnTo>
                  <a:lnTo>
                    <a:pt x="3167" y="94"/>
                  </a:lnTo>
                  <a:lnTo>
                    <a:pt x="2944" y="38"/>
                  </a:lnTo>
                  <a:lnTo>
                    <a:pt x="2720" y="19"/>
                  </a:lnTo>
                  <a:lnTo>
                    <a:pt x="24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695;p41">
              <a:extLst>
                <a:ext uri="{FF2B5EF4-FFF2-40B4-BE49-F238E27FC236}">
                  <a16:creationId xmlns:a16="http://schemas.microsoft.com/office/drawing/2014/main" id="{9ED607D7-BAE5-423C-BD3F-FD88EB8D6F41}"/>
                </a:ext>
              </a:extLst>
            </p:cNvPr>
            <p:cNvSpPr/>
            <p:nvPr/>
          </p:nvSpPr>
          <p:spPr>
            <a:xfrm>
              <a:off x="6893350" y="1837375"/>
              <a:ext cx="150450" cy="150450"/>
            </a:xfrm>
            <a:custGeom>
              <a:avLst/>
              <a:gdLst/>
              <a:ahLst/>
              <a:cxnLst/>
              <a:rect l="l" t="t" r="r" b="b"/>
              <a:pathLst>
                <a:path w="6018" h="6018" extrusionOk="0">
                  <a:moveTo>
                    <a:pt x="3223" y="1"/>
                  </a:moveTo>
                  <a:lnTo>
                    <a:pt x="3000" y="38"/>
                  </a:lnTo>
                  <a:lnTo>
                    <a:pt x="2776" y="94"/>
                  </a:lnTo>
                  <a:lnTo>
                    <a:pt x="2552" y="187"/>
                  </a:lnTo>
                  <a:lnTo>
                    <a:pt x="2329" y="299"/>
                  </a:lnTo>
                  <a:lnTo>
                    <a:pt x="2105" y="429"/>
                  </a:lnTo>
                  <a:lnTo>
                    <a:pt x="1901" y="597"/>
                  </a:lnTo>
                  <a:lnTo>
                    <a:pt x="1658" y="821"/>
                  </a:lnTo>
                  <a:lnTo>
                    <a:pt x="1491" y="1007"/>
                  </a:lnTo>
                  <a:lnTo>
                    <a:pt x="1323" y="1193"/>
                  </a:lnTo>
                  <a:lnTo>
                    <a:pt x="1174" y="1379"/>
                  </a:lnTo>
                  <a:lnTo>
                    <a:pt x="1044" y="1584"/>
                  </a:lnTo>
                  <a:lnTo>
                    <a:pt x="801" y="1994"/>
                  </a:lnTo>
                  <a:lnTo>
                    <a:pt x="597" y="2423"/>
                  </a:lnTo>
                  <a:lnTo>
                    <a:pt x="429" y="2851"/>
                  </a:lnTo>
                  <a:lnTo>
                    <a:pt x="299" y="3298"/>
                  </a:lnTo>
                  <a:lnTo>
                    <a:pt x="205" y="3708"/>
                  </a:lnTo>
                  <a:lnTo>
                    <a:pt x="131" y="4118"/>
                  </a:lnTo>
                  <a:lnTo>
                    <a:pt x="75" y="4509"/>
                  </a:lnTo>
                  <a:lnTo>
                    <a:pt x="38" y="4863"/>
                  </a:lnTo>
                  <a:lnTo>
                    <a:pt x="0" y="5459"/>
                  </a:lnTo>
                  <a:lnTo>
                    <a:pt x="0" y="5850"/>
                  </a:lnTo>
                  <a:lnTo>
                    <a:pt x="19" y="5999"/>
                  </a:lnTo>
                  <a:lnTo>
                    <a:pt x="168" y="6018"/>
                  </a:lnTo>
                  <a:lnTo>
                    <a:pt x="559" y="6018"/>
                  </a:lnTo>
                  <a:lnTo>
                    <a:pt x="1155" y="5980"/>
                  </a:lnTo>
                  <a:lnTo>
                    <a:pt x="1509" y="5943"/>
                  </a:lnTo>
                  <a:lnTo>
                    <a:pt x="1901" y="5887"/>
                  </a:lnTo>
                  <a:lnTo>
                    <a:pt x="2310" y="5813"/>
                  </a:lnTo>
                  <a:lnTo>
                    <a:pt x="2720" y="5720"/>
                  </a:lnTo>
                  <a:lnTo>
                    <a:pt x="3167" y="5571"/>
                  </a:lnTo>
                  <a:lnTo>
                    <a:pt x="3596" y="5422"/>
                  </a:lnTo>
                  <a:lnTo>
                    <a:pt x="4024" y="5217"/>
                  </a:lnTo>
                  <a:lnTo>
                    <a:pt x="4434" y="4975"/>
                  </a:lnTo>
                  <a:lnTo>
                    <a:pt x="4639" y="4844"/>
                  </a:lnTo>
                  <a:lnTo>
                    <a:pt x="4825" y="4695"/>
                  </a:lnTo>
                  <a:lnTo>
                    <a:pt x="5011" y="4527"/>
                  </a:lnTo>
                  <a:lnTo>
                    <a:pt x="5198" y="4360"/>
                  </a:lnTo>
                  <a:lnTo>
                    <a:pt x="5421" y="4118"/>
                  </a:lnTo>
                  <a:lnTo>
                    <a:pt x="5589" y="3913"/>
                  </a:lnTo>
                  <a:lnTo>
                    <a:pt x="5719" y="3689"/>
                  </a:lnTo>
                  <a:lnTo>
                    <a:pt x="5831" y="3466"/>
                  </a:lnTo>
                  <a:lnTo>
                    <a:pt x="5924" y="3242"/>
                  </a:lnTo>
                  <a:lnTo>
                    <a:pt x="5980" y="3019"/>
                  </a:lnTo>
                  <a:lnTo>
                    <a:pt x="6017" y="2795"/>
                  </a:lnTo>
                  <a:lnTo>
                    <a:pt x="6017" y="2572"/>
                  </a:lnTo>
                  <a:lnTo>
                    <a:pt x="6017" y="2348"/>
                  </a:lnTo>
                  <a:lnTo>
                    <a:pt x="5980" y="2125"/>
                  </a:lnTo>
                  <a:lnTo>
                    <a:pt x="5924" y="1901"/>
                  </a:lnTo>
                  <a:lnTo>
                    <a:pt x="5850" y="1696"/>
                  </a:lnTo>
                  <a:lnTo>
                    <a:pt x="5756" y="1491"/>
                  </a:lnTo>
                  <a:lnTo>
                    <a:pt x="5645" y="1305"/>
                  </a:lnTo>
                  <a:lnTo>
                    <a:pt x="5533" y="1119"/>
                  </a:lnTo>
                  <a:lnTo>
                    <a:pt x="5384" y="951"/>
                  </a:lnTo>
                  <a:lnTo>
                    <a:pt x="5235" y="783"/>
                  </a:lnTo>
                  <a:lnTo>
                    <a:pt x="5067" y="634"/>
                  </a:lnTo>
                  <a:lnTo>
                    <a:pt x="4900" y="485"/>
                  </a:lnTo>
                  <a:lnTo>
                    <a:pt x="4713" y="373"/>
                  </a:lnTo>
                  <a:lnTo>
                    <a:pt x="4527" y="262"/>
                  </a:lnTo>
                  <a:lnTo>
                    <a:pt x="4322" y="169"/>
                  </a:lnTo>
                  <a:lnTo>
                    <a:pt x="4117" y="94"/>
                  </a:lnTo>
                  <a:lnTo>
                    <a:pt x="3894" y="38"/>
                  </a:lnTo>
                  <a:lnTo>
                    <a:pt x="3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696;p41">
              <a:extLst>
                <a:ext uri="{FF2B5EF4-FFF2-40B4-BE49-F238E27FC236}">
                  <a16:creationId xmlns:a16="http://schemas.microsoft.com/office/drawing/2014/main" id="{6CDC92D7-58CE-47D5-B1AD-71F86A1E0D27}"/>
                </a:ext>
              </a:extLst>
            </p:cNvPr>
            <p:cNvSpPr/>
            <p:nvPr/>
          </p:nvSpPr>
          <p:spPr>
            <a:xfrm>
              <a:off x="6616725" y="1124400"/>
              <a:ext cx="251975" cy="251500"/>
            </a:xfrm>
            <a:custGeom>
              <a:avLst/>
              <a:gdLst/>
              <a:ahLst/>
              <a:cxnLst/>
              <a:rect l="l" t="t" r="r" b="b"/>
              <a:pathLst>
                <a:path w="10079" h="10060" extrusionOk="0">
                  <a:moveTo>
                    <a:pt x="5011" y="1"/>
                  </a:moveTo>
                  <a:lnTo>
                    <a:pt x="4881" y="57"/>
                  </a:lnTo>
                  <a:lnTo>
                    <a:pt x="4769" y="131"/>
                  </a:lnTo>
                  <a:lnTo>
                    <a:pt x="4639" y="243"/>
                  </a:lnTo>
                  <a:lnTo>
                    <a:pt x="4527" y="411"/>
                  </a:lnTo>
                  <a:lnTo>
                    <a:pt x="4434" y="597"/>
                  </a:lnTo>
                  <a:lnTo>
                    <a:pt x="4359" y="839"/>
                  </a:lnTo>
                  <a:lnTo>
                    <a:pt x="4304" y="1100"/>
                  </a:lnTo>
                  <a:lnTo>
                    <a:pt x="4266" y="1417"/>
                  </a:lnTo>
                  <a:lnTo>
                    <a:pt x="4266" y="1752"/>
                  </a:lnTo>
                  <a:lnTo>
                    <a:pt x="4285" y="2143"/>
                  </a:lnTo>
                  <a:lnTo>
                    <a:pt x="4322" y="2571"/>
                  </a:lnTo>
                  <a:lnTo>
                    <a:pt x="4415" y="3037"/>
                  </a:lnTo>
                  <a:lnTo>
                    <a:pt x="4527" y="3540"/>
                  </a:lnTo>
                  <a:lnTo>
                    <a:pt x="4695" y="4080"/>
                  </a:lnTo>
                  <a:lnTo>
                    <a:pt x="4900" y="4676"/>
                  </a:lnTo>
                  <a:lnTo>
                    <a:pt x="4676" y="4099"/>
                  </a:lnTo>
                  <a:lnTo>
                    <a:pt x="4434" y="3577"/>
                  </a:lnTo>
                  <a:lnTo>
                    <a:pt x="4192" y="3112"/>
                  </a:lnTo>
                  <a:lnTo>
                    <a:pt x="3950" y="2721"/>
                  </a:lnTo>
                  <a:lnTo>
                    <a:pt x="3708" y="2367"/>
                  </a:lnTo>
                  <a:lnTo>
                    <a:pt x="3465" y="2050"/>
                  </a:lnTo>
                  <a:lnTo>
                    <a:pt x="3223" y="1808"/>
                  </a:lnTo>
                  <a:lnTo>
                    <a:pt x="3000" y="1603"/>
                  </a:lnTo>
                  <a:lnTo>
                    <a:pt x="2776" y="1435"/>
                  </a:lnTo>
                  <a:lnTo>
                    <a:pt x="2553" y="1305"/>
                  </a:lnTo>
                  <a:lnTo>
                    <a:pt x="2366" y="1230"/>
                  </a:lnTo>
                  <a:lnTo>
                    <a:pt x="2180" y="1174"/>
                  </a:lnTo>
                  <a:lnTo>
                    <a:pt x="2012" y="1174"/>
                  </a:lnTo>
                  <a:lnTo>
                    <a:pt x="1863" y="1193"/>
                  </a:lnTo>
                  <a:lnTo>
                    <a:pt x="1733" y="1249"/>
                  </a:lnTo>
                  <a:lnTo>
                    <a:pt x="1621" y="1323"/>
                  </a:lnTo>
                  <a:lnTo>
                    <a:pt x="1547" y="1435"/>
                  </a:lnTo>
                  <a:lnTo>
                    <a:pt x="1491" y="1584"/>
                  </a:lnTo>
                  <a:lnTo>
                    <a:pt x="1472" y="1733"/>
                  </a:lnTo>
                  <a:lnTo>
                    <a:pt x="1472" y="1920"/>
                  </a:lnTo>
                  <a:lnTo>
                    <a:pt x="1509" y="2106"/>
                  </a:lnTo>
                  <a:lnTo>
                    <a:pt x="1584" y="2329"/>
                  </a:lnTo>
                  <a:lnTo>
                    <a:pt x="1696" y="2553"/>
                  </a:lnTo>
                  <a:lnTo>
                    <a:pt x="1845" y="2795"/>
                  </a:lnTo>
                  <a:lnTo>
                    <a:pt x="2031" y="3037"/>
                  </a:lnTo>
                  <a:lnTo>
                    <a:pt x="2273" y="3298"/>
                  </a:lnTo>
                  <a:lnTo>
                    <a:pt x="2553" y="3559"/>
                  </a:lnTo>
                  <a:lnTo>
                    <a:pt x="2869" y="3820"/>
                  </a:lnTo>
                  <a:lnTo>
                    <a:pt x="3260" y="4099"/>
                  </a:lnTo>
                  <a:lnTo>
                    <a:pt x="3689" y="4360"/>
                  </a:lnTo>
                  <a:lnTo>
                    <a:pt x="4173" y="4621"/>
                  </a:lnTo>
                  <a:lnTo>
                    <a:pt x="4695" y="4881"/>
                  </a:lnTo>
                  <a:lnTo>
                    <a:pt x="4155" y="4639"/>
                  </a:lnTo>
                  <a:lnTo>
                    <a:pt x="3633" y="4453"/>
                  </a:lnTo>
                  <a:lnTo>
                    <a:pt x="3149" y="4323"/>
                  </a:lnTo>
                  <a:lnTo>
                    <a:pt x="2702" y="4211"/>
                  </a:lnTo>
                  <a:lnTo>
                    <a:pt x="2292" y="4136"/>
                  </a:lnTo>
                  <a:lnTo>
                    <a:pt x="1901" y="4099"/>
                  </a:lnTo>
                  <a:lnTo>
                    <a:pt x="1565" y="4099"/>
                  </a:lnTo>
                  <a:lnTo>
                    <a:pt x="1249" y="4118"/>
                  </a:lnTo>
                  <a:lnTo>
                    <a:pt x="969" y="4155"/>
                  </a:lnTo>
                  <a:lnTo>
                    <a:pt x="727" y="4229"/>
                  </a:lnTo>
                  <a:lnTo>
                    <a:pt x="504" y="4323"/>
                  </a:lnTo>
                  <a:lnTo>
                    <a:pt x="336" y="4416"/>
                  </a:lnTo>
                  <a:lnTo>
                    <a:pt x="205" y="4527"/>
                  </a:lnTo>
                  <a:lnTo>
                    <a:pt x="94" y="4658"/>
                  </a:lnTo>
                  <a:lnTo>
                    <a:pt x="38" y="4788"/>
                  </a:lnTo>
                  <a:lnTo>
                    <a:pt x="1" y="4919"/>
                  </a:lnTo>
                  <a:lnTo>
                    <a:pt x="19" y="5049"/>
                  </a:lnTo>
                  <a:lnTo>
                    <a:pt x="56" y="5179"/>
                  </a:lnTo>
                  <a:lnTo>
                    <a:pt x="131" y="5310"/>
                  </a:lnTo>
                  <a:lnTo>
                    <a:pt x="261" y="5422"/>
                  </a:lnTo>
                  <a:lnTo>
                    <a:pt x="410" y="5533"/>
                  </a:lnTo>
                  <a:lnTo>
                    <a:pt x="597" y="5626"/>
                  </a:lnTo>
                  <a:lnTo>
                    <a:pt x="839" y="5701"/>
                  </a:lnTo>
                  <a:lnTo>
                    <a:pt x="1100" y="5775"/>
                  </a:lnTo>
                  <a:lnTo>
                    <a:pt x="1416" y="5794"/>
                  </a:lnTo>
                  <a:lnTo>
                    <a:pt x="1770" y="5813"/>
                  </a:lnTo>
                  <a:lnTo>
                    <a:pt x="2143" y="5794"/>
                  </a:lnTo>
                  <a:lnTo>
                    <a:pt x="2571" y="5738"/>
                  </a:lnTo>
                  <a:lnTo>
                    <a:pt x="3037" y="5664"/>
                  </a:lnTo>
                  <a:lnTo>
                    <a:pt x="3540" y="5533"/>
                  </a:lnTo>
                  <a:lnTo>
                    <a:pt x="4099" y="5366"/>
                  </a:lnTo>
                  <a:lnTo>
                    <a:pt x="4676" y="5161"/>
                  </a:lnTo>
                  <a:lnTo>
                    <a:pt x="4099" y="5403"/>
                  </a:lnTo>
                  <a:lnTo>
                    <a:pt x="3577" y="5645"/>
                  </a:lnTo>
                  <a:lnTo>
                    <a:pt x="3130" y="5887"/>
                  </a:lnTo>
                  <a:lnTo>
                    <a:pt x="2720" y="6129"/>
                  </a:lnTo>
                  <a:lnTo>
                    <a:pt x="2366" y="6372"/>
                  </a:lnTo>
                  <a:lnTo>
                    <a:pt x="2068" y="6614"/>
                  </a:lnTo>
                  <a:lnTo>
                    <a:pt x="1807" y="6837"/>
                  </a:lnTo>
                  <a:lnTo>
                    <a:pt x="1603" y="7079"/>
                  </a:lnTo>
                  <a:lnTo>
                    <a:pt x="1435" y="7303"/>
                  </a:lnTo>
                  <a:lnTo>
                    <a:pt x="1305" y="7508"/>
                  </a:lnTo>
                  <a:lnTo>
                    <a:pt x="1230" y="7713"/>
                  </a:lnTo>
                  <a:lnTo>
                    <a:pt x="1193" y="7899"/>
                  </a:lnTo>
                  <a:lnTo>
                    <a:pt x="1174" y="8067"/>
                  </a:lnTo>
                  <a:lnTo>
                    <a:pt x="1193" y="8216"/>
                  </a:lnTo>
                  <a:lnTo>
                    <a:pt x="1249" y="8346"/>
                  </a:lnTo>
                  <a:lnTo>
                    <a:pt x="1342" y="8439"/>
                  </a:lnTo>
                  <a:lnTo>
                    <a:pt x="1454" y="8532"/>
                  </a:lnTo>
                  <a:lnTo>
                    <a:pt x="1584" y="8588"/>
                  </a:lnTo>
                  <a:lnTo>
                    <a:pt x="1733" y="8607"/>
                  </a:lnTo>
                  <a:lnTo>
                    <a:pt x="1919" y="8607"/>
                  </a:lnTo>
                  <a:lnTo>
                    <a:pt x="2106" y="8551"/>
                  </a:lnTo>
                  <a:lnTo>
                    <a:pt x="2329" y="8495"/>
                  </a:lnTo>
                  <a:lnTo>
                    <a:pt x="2553" y="8383"/>
                  </a:lnTo>
                  <a:lnTo>
                    <a:pt x="2795" y="8216"/>
                  </a:lnTo>
                  <a:lnTo>
                    <a:pt x="3037" y="8029"/>
                  </a:lnTo>
                  <a:lnTo>
                    <a:pt x="3298" y="7806"/>
                  </a:lnTo>
                  <a:lnTo>
                    <a:pt x="3558" y="7526"/>
                  </a:lnTo>
                  <a:lnTo>
                    <a:pt x="3819" y="7191"/>
                  </a:lnTo>
                  <a:lnTo>
                    <a:pt x="4099" y="6819"/>
                  </a:lnTo>
                  <a:lnTo>
                    <a:pt x="4359" y="6390"/>
                  </a:lnTo>
                  <a:lnTo>
                    <a:pt x="4620" y="5906"/>
                  </a:lnTo>
                  <a:lnTo>
                    <a:pt x="4881" y="5366"/>
                  </a:lnTo>
                  <a:lnTo>
                    <a:pt x="4658" y="5924"/>
                  </a:lnTo>
                  <a:lnTo>
                    <a:pt x="4471" y="6427"/>
                  </a:lnTo>
                  <a:lnTo>
                    <a:pt x="4322" y="6912"/>
                  </a:lnTo>
                  <a:lnTo>
                    <a:pt x="4210" y="7359"/>
                  </a:lnTo>
                  <a:lnTo>
                    <a:pt x="4136" y="7787"/>
                  </a:lnTo>
                  <a:lnTo>
                    <a:pt x="4099" y="8160"/>
                  </a:lnTo>
                  <a:lnTo>
                    <a:pt x="4099" y="8514"/>
                  </a:lnTo>
                  <a:lnTo>
                    <a:pt x="4117" y="8830"/>
                  </a:lnTo>
                  <a:lnTo>
                    <a:pt x="4173" y="9110"/>
                  </a:lnTo>
                  <a:lnTo>
                    <a:pt x="4229" y="9352"/>
                  </a:lnTo>
                  <a:lnTo>
                    <a:pt x="4322" y="9557"/>
                  </a:lnTo>
                  <a:lnTo>
                    <a:pt x="4415" y="9725"/>
                  </a:lnTo>
                  <a:lnTo>
                    <a:pt x="4527" y="9874"/>
                  </a:lnTo>
                  <a:lnTo>
                    <a:pt x="4658" y="9967"/>
                  </a:lnTo>
                  <a:lnTo>
                    <a:pt x="4788" y="10041"/>
                  </a:lnTo>
                  <a:lnTo>
                    <a:pt x="4918" y="10060"/>
                  </a:lnTo>
                  <a:lnTo>
                    <a:pt x="5049" y="10060"/>
                  </a:lnTo>
                  <a:lnTo>
                    <a:pt x="5179" y="10023"/>
                  </a:lnTo>
                  <a:lnTo>
                    <a:pt x="5310" y="9929"/>
                  </a:lnTo>
                  <a:lnTo>
                    <a:pt x="5440" y="9818"/>
                  </a:lnTo>
                  <a:lnTo>
                    <a:pt x="5533" y="9650"/>
                  </a:lnTo>
                  <a:lnTo>
                    <a:pt x="5645" y="9464"/>
                  </a:lnTo>
                  <a:lnTo>
                    <a:pt x="5719" y="9240"/>
                  </a:lnTo>
                  <a:lnTo>
                    <a:pt x="5775" y="8961"/>
                  </a:lnTo>
                  <a:lnTo>
                    <a:pt x="5812" y="8644"/>
                  </a:lnTo>
                  <a:lnTo>
                    <a:pt x="5812" y="8309"/>
                  </a:lnTo>
                  <a:lnTo>
                    <a:pt x="5794" y="7918"/>
                  </a:lnTo>
                  <a:lnTo>
                    <a:pt x="5757" y="7489"/>
                  </a:lnTo>
                  <a:lnTo>
                    <a:pt x="5663" y="7024"/>
                  </a:lnTo>
                  <a:lnTo>
                    <a:pt x="5533" y="6521"/>
                  </a:lnTo>
                  <a:lnTo>
                    <a:pt x="5384" y="5980"/>
                  </a:lnTo>
                  <a:lnTo>
                    <a:pt x="5179" y="5384"/>
                  </a:lnTo>
                  <a:lnTo>
                    <a:pt x="5403" y="5962"/>
                  </a:lnTo>
                  <a:lnTo>
                    <a:pt x="5645" y="6483"/>
                  </a:lnTo>
                  <a:lnTo>
                    <a:pt x="5887" y="6949"/>
                  </a:lnTo>
                  <a:lnTo>
                    <a:pt x="6129" y="7340"/>
                  </a:lnTo>
                  <a:lnTo>
                    <a:pt x="6371" y="7694"/>
                  </a:lnTo>
                  <a:lnTo>
                    <a:pt x="6613" y="8011"/>
                  </a:lnTo>
                  <a:lnTo>
                    <a:pt x="6856" y="8253"/>
                  </a:lnTo>
                  <a:lnTo>
                    <a:pt x="7079" y="8476"/>
                  </a:lnTo>
                  <a:lnTo>
                    <a:pt x="7303" y="8626"/>
                  </a:lnTo>
                  <a:lnTo>
                    <a:pt x="7508" y="8756"/>
                  </a:lnTo>
                  <a:lnTo>
                    <a:pt x="7712" y="8830"/>
                  </a:lnTo>
                  <a:lnTo>
                    <a:pt x="7899" y="8886"/>
                  </a:lnTo>
                  <a:lnTo>
                    <a:pt x="8066" y="8886"/>
                  </a:lnTo>
                  <a:lnTo>
                    <a:pt x="8215" y="8868"/>
                  </a:lnTo>
                  <a:lnTo>
                    <a:pt x="8346" y="8812"/>
                  </a:lnTo>
                  <a:lnTo>
                    <a:pt x="8458" y="8737"/>
                  </a:lnTo>
                  <a:lnTo>
                    <a:pt x="8532" y="8626"/>
                  </a:lnTo>
                  <a:lnTo>
                    <a:pt x="8588" y="8495"/>
                  </a:lnTo>
                  <a:lnTo>
                    <a:pt x="8607" y="8327"/>
                  </a:lnTo>
                  <a:lnTo>
                    <a:pt x="8607" y="8160"/>
                  </a:lnTo>
                  <a:lnTo>
                    <a:pt x="8569" y="7955"/>
                  </a:lnTo>
                  <a:lnTo>
                    <a:pt x="8495" y="7750"/>
                  </a:lnTo>
                  <a:lnTo>
                    <a:pt x="8383" y="7508"/>
                  </a:lnTo>
                  <a:lnTo>
                    <a:pt x="8234" y="7284"/>
                  </a:lnTo>
                  <a:lnTo>
                    <a:pt x="8048" y="7024"/>
                  </a:lnTo>
                  <a:lnTo>
                    <a:pt x="7806" y="6763"/>
                  </a:lnTo>
                  <a:lnTo>
                    <a:pt x="7526" y="6502"/>
                  </a:lnTo>
                  <a:lnTo>
                    <a:pt x="7191" y="6241"/>
                  </a:lnTo>
                  <a:lnTo>
                    <a:pt x="6818" y="5980"/>
                  </a:lnTo>
                  <a:lnTo>
                    <a:pt x="6390" y="5701"/>
                  </a:lnTo>
                  <a:lnTo>
                    <a:pt x="5906" y="5440"/>
                  </a:lnTo>
                  <a:lnTo>
                    <a:pt x="5365" y="5179"/>
                  </a:lnTo>
                  <a:lnTo>
                    <a:pt x="5924" y="5422"/>
                  </a:lnTo>
                  <a:lnTo>
                    <a:pt x="6446" y="5608"/>
                  </a:lnTo>
                  <a:lnTo>
                    <a:pt x="6930" y="5757"/>
                  </a:lnTo>
                  <a:lnTo>
                    <a:pt x="7377" y="5850"/>
                  </a:lnTo>
                  <a:lnTo>
                    <a:pt x="7787" y="5924"/>
                  </a:lnTo>
                  <a:lnTo>
                    <a:pt x="8178" y="5962"/>
                  </a:lnTo>
                  <a:lnTo>
                    <a:pt x="8513" y="5962"/>
                  </a:lnTo>
                  <a:lnTo>
                    <a:pt x="8830" y="5943"/>
                  </a:lnTo>
                  <a:lnTo>
                    <a:pt x="9110" y="5906"/>
                  </a:lnTo>
                  <a:lnTo>
                    <a:pt x="9352" y="5831"/>
                  </a:lnTo>
                  <a:lnTo>
                    <a:pt x="9557" y="5757"/>
                  </a:lnTo>
                  <a:lnTo>
                    <a:pt x="9743" y="5645"/>
                  </a:lnTo>
                  <a:lnTo>
                    <a:pt x="9873" y="5533"/>
                  </a:lnTo>
                  <a:lnTo>
                    <a:pt x="9966" y="5422"/>
                  </a:lnTo>
                  <a:lnTo>
                    <a:pt x="10041" y="5291"/>
                  </a:lnTo>
                  <a:lnTo>
                    <a:pt x="10078" y="5142"/>
                  </a:lnTo>
                  <a:lnTo>
                    <a:pt x="10060" y="5012"/>
                  </a:lnTo>
                  <a:lnTo>
                    <a:pt x="10022" y="4881"/>
                  </a:lnTo>
                  <a:lnTo>
                    <a:pt x="9929" y="4751"/>
                  </a:lnTo>
                  <a:lnTo>
                    <a:pt x="9817" y="4639"/>
                  </a:lnTo>
                  <a:lnTo>
                    <a:pt x="9668" y="4527"/>
                  </a:lnTo>
                  <a:lnTo>
                    <a:pt x="9463" y="4434"/>
                  </a:lnTo>
                  <a:lnTo>
                    <a:pt x="9240" y="4360"/>
                  </a:lnTo>
                  <a:lnTo>
                    <a:pt x="8961" y="4304"/>
                  </a:lnTo>
                  <a:lnTo>
                    <a:pt x="8663" y="4267"/>
                  </a:lnTo>
                  <a:lnTo>
                    <a:pt x="8309" y="4248"/>
                  </a:lnTo>
                  <a:lnTo>
                    <a:pt x="7917" y="4267"/>
                  </a:lnTo>
                  <a:lnTo>
                    <a:pt x="7489" y="4323"/>
                  </a:lnTo>
                  <a:lnTo>
                    <a:pt x="7023" y="4397"/>
                  </a:lnTo>
                  <a:lnTo>
                    <a:pt x="6520" y="4527"/>
                  </a:lnTo>
                  <a:lnTo>
                    <a:pt x="5980" y="4695"/>
                  </a:lnTo>
                  <a:lnTo>
                    <a:pt x="5403" y="4900"/>
                  </a:lnTo>
                  <a:lnTo>
                    <a:pt x="5980" y="4658"/>
                  </a:lnTo>
                  <a:lnTo>
                    <a:pt x="6483" y="4434"/>
                  </a:lnTo>
                  <a:lnTo>
                    <a:pt x="6949" y="4192"/>
                  </a:lnTo>
                  <a:lnTo>
                    <a:pt x="7359" y="3950"/>
                  </a:lnTo>
                  <a:lnTo>
                    <a:pt x="7712" y="3689"/>
                  </a:lnTo>
                  <a:lnTo>
                    <a:pt x="8011" y="3447"/>
                  </a:lnTo>
                  <a:lnTo>
                    <a:pt x="8271" y="3223"/>
                  </a:lnTo>
                  <a:lnTo>
                    <a:pt x="8476" y="2981"/>
                  </a:lnTo>
                  <a:lnTo>
                    <a:pt x="8644" y="2758"/>
                  </a:lnTo>
                  <a:lnTo>
                    <a:pt x="8756" y="2553"/>
                  </a:lnTo>
                  <a:lnTo>
                    <a:pt x="8849" y="2348"/>
                  </a:lnTo>
                  <a:lnTo>
                    <a:pt x="8886" y="2180"/>
                  </a:lnTo>
                  <a:lnTo>
                    <a:pt x="8905" y="2013"/>
                  </a:lnTo>
                  <a:lnTo>
                    <a:pt x="8867" y="1845"/>
                  </a:lnTo>
                  <a:lnTo>
                    <a:pt x="8830" y="1733"/>
                  </a:lnTo>
                  <a:lnTo>
                    <a:pt x="8737" y="1621"/>
                  </a:lnTo>
                  <a:lnTo>
                    <a:pt x="8625" y="1547"/>
                  </a:lnTo>
                  <a:lnTo>
                    <a:pt x="8495" y="1491"/>
                  </a:lnTo>
                  <a:lnTo>
                    <a:pt x="8327" y="1454"/>
                  </a:lnTo>
                  <a:lnTo>
                    <a:pt x="8160" y="1472"/>
                  </a:lnTo>
                  <a:lnTo>
                    <a:pt x="7955" y="1510"/>
                  </a:lnTo>
                  <a:lnTo>
                    <a:pt x="7750" y="1584"/>
                  </a:lnTo>
                  <a:lnTo>
                    <a:pt x="7526" y="1696"/>
                  </a:lnTo>
                  <a:lnTo>
                    <a:pt x="7284" y="1845"/>
                  </a:lnTo>
                  <a:lnTo>
                    <a:pt x="7023" y="2031"/>
                  </a:lnTo>
                  <a:lnTo>
                    <a:pt x="6781" y="2273"/>
                  </a:lnTo>
                  <a:lnTo>
                    <a:pt x="6520" y="2553"/>
                  </a:lnTo>
                  <a:lnTo>
                    <a:pt x="6241" y="2870"/>
                  </a:lnTo>
                  <a:lnTo>
                    <a:pt x="5980" y="3242"/>
                  </a:lnTo>
                  <a:lnTo>
                    <a:pt x="5719" y="3671"/>
                  </a:lnTo>
                  <a:lnTo>
                    <a:pt x="5440" y="4155"/>
                  </a:lnTo>
                  <a:lnTo>
                    <a:pt x="5198" y="4695"/>
                  </a:lnTo>
                  <a:lnTo>
                    <a:pt x="5421" y="4155"/>
                  </a:lnTo>
                  <a:lnTo>
                    <a:pt x="5608" y="3633"/>
                  </a:lnTo>
                  <a:lnTo>
                    <a:pt x="5757" y="3149"/>
                  </a:lnTo>
                  <a:lnTo>
                    <a:pt x="5868" y="2702"/>
                  </a:lnTo>
                  <a:lnTo>
                    <a:pt x="5924" y="2273"/>
                  </a:lnTo>
                  <a:lnTo>
                    <a:pt x="5961" y="1901"/>
                  </a:lnTo>
                  <a:lnTo>
                    <a:pt x="5980" y="1547"/>
                  </a:lnTo>
                  <a:lnTo>
                    <a:pt x="5961" y="1230"/>
                  </a:lnTo>
                  <a:lnTo>
                    <a:pt x="5906" y="951"/>
                  </a:lnTo>
                  <a:lnTo>
                    <a:pt x="5850" y="709"/>
                  </a:lnTo>
                  <a:lnTo>
                    <a:pt x="5757" y="504"/>
                  </a:lnTo>
                  <a:lnTo>
                    <a:pt x="5663" y="336"/>
                  </a:lnTo>
                  <a:lnTo>
                    <a:pt x="5533" y="187"/>
                  </a:lnTo>
                  <a:lnTo>
                    <a:pt x="5421" y="94"/>
                  </a:lnTo>
                  <a:lnTo>
                    <a:pt x="5291" y="19"/>
                  </a:lnTo>
                  <a:lnTo>
                    <a:pt x="5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697;p41">
              <a:extLst>
                <a:ext uri="{FF2B5EF4-FFF2-40B4-BE49-F238E27FC236}">
                  <a16:creationId xmlns:a16="http://schemas.microsoft.com/office/drawing/2014/main" id="{D220BD1A-BD5B-4BDD-8547-3F9E2084B5BF}"/>
                </a:ext>
              </a:extLst>
            </p:cNvPr>
            <p:cNvSpPr/>
            <p:nvPr/>
          </p:nvSpPr>
          <p:spPr>
            <a:xfrm>
              <a:off x="6511475" y="1019175"/>
              <a:ext cx="462475" cy="461975"/>
            </a:xfrm>
            <a:custGeom>
              <a:avLst/>
              <a:gdLst/>
              <a:ahLst/>
              <a:cxnLst/>
              <a:rect l="l" t="t" r="r" b="b"/>
              <a:pathLst>
                <a:path w="18499" h="18479" extrusionOk="0">
                  <a:moveTo>
                    <a:pt x="5943" y="0"/>
                  </a:moveTo>
                  <a:lnTo>
                    <a:pt x="5794" y="19"/>
                  </a:lnTo>
                  <a:lnTo>
                    <a:pt x="5664" y="37"/>
                  </a:lnTo>
                  <a:lnTo>
                    <a:pt x="5552" y="93"/>
                  </a:lnTo>
                  <a:lnTo>
                    <a:pt x="5440" y="149"/>
                  </a:lnTo>
                  <a:lnTo>
                    <a:pt x="5328" y="242"/>
                  </a:lnTo>
                  <a:lnTo>
                    <a:pt x="5216" y="335"/>
                  </a:lnTo>
                  <a:lnTo>
                    <a:pt x="5123" y="447"/>
                  </a:lnTo>
                  <a:lnTo>
                    <a:pt x="5049" y="577"/>
                  </a:lnTo>
                  <a:lnTo>
                    <a:pt x="4974" y="726"/>
                  </a:lnTo>
                  <a:lnTo>
                    <a:pt x="4918" y="876"/>
                  </a:lnTo>
                  <a:lnTo>
                    <a:pt x="4863" y="1043"/>
                  </a:lnTo>
                  <a:lnTo>
                    <a:pt x="4825" y="1229"/>
                  </a:lnTo>
                  <a:lnTo>
                    <a:pt x="4807" y="1434"/>
                  </a:lnTo>
                  <a:lnTo>
                    <a:pt x="4788" y="1658"/>
                  </a:lnTo>
                  <a:lnTo>
                    <a:pt x="4788" y="1881"/>
                  </a:lnTo>
                  <a:lnTo>
                    <a:pt x="4807" y="2124"/>
                  </a:lnTo>
                  <a:lnTo>
                    <a:pt x="4825" y="2366"/>
                  </a:lnTo>
                  <a:lnTo>
                    <a:pt x="4881" y="2645"/>
                  </a:lnTo>
                  <a:lnTo>
                    <a:pt x="4937" y="2925"/>
                  </a:lnTo>
                  <a:lnTo>
                    <a:pt x="5030" y="3204"/>
                  </a:lnTo>
                  <a:lnTo>
                    <a:pt x="5123" y="3502"/>
                  </a:lnTo>
                  <a:lnTo>
                    <a:pt x="5235" y="3819"/>
                  </a:lnTo>
                  <a:lnTo>
                    <a:pt x="5366" y="4135"/>
                  </a:lnTo>
                  <a:lnTo>
                    <a:pt x="5533" y="4471"/>
                  </a:lnTo>
                  <a:lnTo>
                    <a:pt x="5701" y="4806"/>
                  </a:lnTo>
                  <a:lnTo>
                    <a:pt x="5906" y="5160"/>
                  </a:lnTo>
                  <a:lnTo>
                    <a:pt x="6129" y="5532"/>
                  </a:lnTo>
                  <a:lnTo>
                    <a:pt x="6371" y="5905"/>
                  </a:lnTo>
                  <a:lnTo>
                    <a:pt x="6632" y="6278"/>
                  </a:lnTo>
                  <a:lnTo>
                    <a:pt x="6912" y="6669"/>
                  </a:lnTo>
                  <a:lnTo>
                    <a:pt x="7228" y="7060"/>
                  </a:lnTo>
                  <a:lnTo>
                    <a:pt x="7564" y="7470"/>
                  </a:lnTo>
                  <a:lnTo>
                    <a:pt x="7936" y="7880"/>
                  </a:lnTo>
                  <a:lnTo>
                    <a:pt x="8327" y="8308"/>
                  </a:lnTo>
                  <a:lnTo>
                    <a:pt x="8737" y="8736"/>
                  </a:lnTo>
                  <a:lnTo>
                    <a:pt x="8309" y="8308"/>
                  </a:lnTo>
                  <a:lnTo>
                    <a:pt x="7899" y="7917"/>
                  </a:lnTo>
                  <a:lnTo>
                    <a:pt x="7470" y="7563"/>
                  </a:lnTo>
                  <a:lnTo>
                    <a:pt x="7079" y="7228"/>
                  </a:lnTo>
                  <a:lnTo>
                    <a:pt x="6669" y="6911"/>
                  </a:lnTo>
                  <a:lnTo>
                    <a:pt x="6278" y="6631"/>
                  </a:lnTo>
                  <a:lnTo>
                    <a:pt x="5906" y="6352"/>
                  </a:lnTo>
                  <a:lnTo>
                    <a:pt x="5533" y="6110"/>
                  </a:lnTo>
                  <a:lnTo>
                    <a:pt x="5179" y="5905"/>
                  </a:lnTo>
                  <a:lnTo>
                    <a:pt x="4825" y="5700"/>
                  </a:lnTo>
                  <a:lnTo>
                    <a:pt x="4471" y="5532"/>
                  </a:lnTo>
                  <a:lnTo>
                    <a:pt x="4136" y="5365"/>
                  </a:lnTo>
                  <a:lnTo>
                    <a:pt x="3819" y="5234"/>
                  </a:lnTo>
                  <a:lnTo>
                    <a:pt x="3503" y="5123"/>
                  </a:lnTo>
                  <a:lnTo>
                    <a:pt x="3205" y="5011"/>
                  </a:lnTo>
                  <a:lnTo>
                    <a:pt x="2925" y="4936"/>
                  </a:lnTo>
                  <a:lnTo>
                    <a:pt x="2646" y="4880"/>
                  </a:lnTo>
                  <a:lnTo>
                    <a:pt x="2385" y="4825"/>
                  </a:lnTo>
                  <a:lnTo>
                    <a:pt x="2124" y="4787"/>
                  </a:lnTo>
                  <a:lnTo>
                    <a:pt x="1435" y="4787"/>
                  </a:lnTo>
                  <a:lnTo>
                    <a:pt x="1249" y="4825"/>
                  </a:lnTo>
                  <a:lnTo>
                    <a:pt x="1062" y="4862"/>
                  </a:lnTo>
                  <a:lnTo>
                    <a:pt x="876" y="4899"/>
                  </a:lnTo>
                  <a:lnTo>
                    <a:pt x="727" y="4974"/>
                  </a:lnTo>
                  <a:lnTo>
                    <a:pt x="578" y="5048"/>
                  </a:lnTo>
                  <a:lnTo>
                    <a:pt x="448" y="5123"/>
                  </a:lnTo>
                  <a:lnTo>
                    <a:pt x="336" y="5216"/>
                  </a:lnTo>
                  <a:lnTo>
                    <a:pt x="243" y="5309"/>
                  </a:lnTo>
                  <a:lnTo>
                    <a:pt x="168" y="5421"/>
                  </a:lnTo>
                  <a:lnTo>
                    <a:pt x="94" y="5551"/>
                  </a:lnTo>
                  <a:lnTo>
                    <a:pt x="57" y="5663"/>
                  </a:lnTo>
                  <a:lnTo>
                    <a:pt x="19" y="5793"/>
                  </a:lnTo>
                  <a:lnTo>
                    <a:pt x="1" y="5924"/>
                  </a:lnTo>
                  <a:lnTo>
                    <a:pt x="1" y="6073"/>
                  </a:lnTo>
                  <a:lnTo>
                    <a:pt x="19" y="6203"/>
                  </a:lnTo>
                  <a:lnTo>
                    <a:pt x="75" y="6352"/>
                  </a:lnTo>
                  <a:lnTo>
                    <a:pt x="131" y="6501"/>
                  </a:lnTo>
                  <a:lnTo>
                    <a:pt x="206" y="6650"/>
                  </a:lnTo>
                  <a:lnTo>
                    <a:pt x="299" y="6818"/>
                  </a:lnTo>
                  <a:lnTo>
                    <a:pt x="411" y="6967"/>
                  </a:lnTo>
                  <a:lnTo>
                    <a:pt x="541" y="7116"/>
                  </a:lnTo>
                  <a:lnTo>
                    <a:pt x="709" y="7265"/>
                  </a:lnTo>
                  <a:lnTo>
                    <a:pt x="876" y="7432"/>
                  </a:lnTo>
                  <a:lnTo>
                    <a:pt x="1081" y="7581"/>
                  </a:lnTo>
                  <a:lnTo>
                    <a:pt x="1286" y="7731"/>
                  </a:lnTo>
                  <a:lnTo>
                    <a:pt x="1528" y="7861"/>
                  </a:lnTo>
                  <a:lnTo>
                    <a:pt x="1789" y="8010"/>
                  </a:lnTo>
                  <a:lnTo>
                    <a:pt x="2068" y="8140"/>
                  </a:lnTo>
                  <a:lnTo>
                    <a:pt x="2385" y="8289"/>
                  </a:lnTo>
                  <a:lnTo>
                    <a:pt x="2702" y="8401"/>
                  </a:lnTo>
                  <a:lnTo>
                    <a:pt x="3056" y="8532"/>
                  </a:lnTo>
                  <a:lnTo>
                    <a:pt x="3428" y="8643"/>
                  </a:lnTo>
                  <a:lnTo>
                    <a:pt x="3819" y="8736"/>
                  </a:lnTo>
                  <a:lnTo>
                    <a:pt x="4248" y="8848"/>
                  </a:lnTo>
                  <a:lnTo>
                    <a:pt x="4695" y="8923"/>
                  </a:lnTo>
                  <a:lnTo>
                    <a:pt x="5161" y="9016"/>
                  </a:lnTo>
                  <a:lnTo>
                    <a:pt x="5645" y="9072"/>
                  </a:lnTo>
                  <a:lnTo>
                    <a:pt x="6167" y="9128"/>
                  </a:lnTo>
                  <a:lnTo>
                    <a:pt x="6707" y="9183"/>
                  </a:lnTo>
                  <a:lnTo>
                    <a:pt x="7284" y="9221"/>
                  </a:lnTo>
                  <a:lnTo>
                    <a:pt x="7880" y="9239"/>
                  </a:lnTo>
                  <a:lnTo>
                    <a:pt x="7284" y="9277"/>
                  </a:lnTo>
                  <a:lnTo>
                    <a:pt x="6707" y="9295"/>
                  </a:lnTo>
                  <a:lnTo>
                    <a:pt x="6167" y="9351"/>
                  </a:lnTo>
                  <a:lnTo>
                    <a:pt x="5645" y="9407"/>
                  </a:lnTo>
                  <a:lnTo>
                    <a:pt x="5161" y="9482"/>
                  </a:lnTo>
                  <a:lnTo>
                    <a:pt x="4695" y="9556"/>
                  </a:lnTo>
                  <a:lnTo>
                    <a:pt x="4248" y="9631"/>
                  </a:lnTo>
                  <a:lnTo>
                    <a:pt x="3819" y="9742"/>
                  </a:lnTo>
                  <a:lnTo>
                    <a:pt x="3428" y="9835"/>
                  </a:lnTo>
                  <a:lnTo>
                    <a:pt x="3056" y="9947"/>
                  </a:lnTo>
                  <a:lnTo>
                    <a:pt x="2702" y="10078"/>
                  </a:lnTo>
                  <a:lnTo>
                    <a:pt x="2385" y="10208"/>
                  </a:lnTo>
                  <a:lnTo>
                    <a:pt x="2068" y="10338"/>
                  </a:lnTo>
                  <a:lnTo>
                    <a:pt x="1789" y="10469"/>
                  </a:lnTo>
                  <a:lnTo>
                    <a:pt x="1528" y="10618"/>
                  </a:lnTo>
                  <a:lnTo>
                    <a:pt x="1286" y="10748"/>
                  </a:lnTo>
                  <a:lnTo>
                    <a:pt x="1081" y="10897"/>
                  </a:lnTo>
                  <a:lnTo>
                    <a:pt x="876" y="11065"/>
                  </a:lnTo>
                  <a:lnTo>
                    <a:pt x="709" y="11214"/>
                  </a:lnTo>
                  <a:lnTo>
                    <a:pt x="541" y="11363"/>
                  </a:lnTo>
                  <a:lnTo>
                    <a:pt x="411" y="11512"/>
                  </a:lnTo>
                  <a:lnTo>
                    <a:pt x="299" y="11680"/>
                  </a:lnTo>
                  <a:lnTo>
                    <a:pt x="206" y="11829"/>
                  </a:lnTo>
                  <a:lnTo>
                    <a:pt x="131" y="11978"/>
                  </a:lnTo>
                  <a:lnTo>
                    <a:pt x="75" y="12127"/>
                  </a:lnTo>
                  <a:lnTo>
                    <a:pt x="19" y="12276"/>
                  </a:lnTo>
                  <a:lnTo>
                    <a:pt x="1" y="12406"/>
                  </a:lnTo>
                  <a:lnTo>
                    <a:pt x="1" y="12555"/>
                  </a:lnTo>
                  <a:lnTo>
                    <a:pt x="19" y="12685"/>
                  </a:lnTo>
                  <a:lnTo>
                    <a:pt x="57" y="12816"/>
                  </a:lnTo>
                  <a:lnTo>
                    <a:pt x="94" y="12946"/>
                  </a:lnTo>
                  <a:lnTo>
                    <a:pt x="168" y="13058"/>
                  </a:lnTo>
                  <a:lnTo>
                    <a:pt x="243" y="13170"/>
                  </a:lnTo>
                  <a:lnTo>
                    <a:pt x="336" y="13263"/>
                  </a:lnTo>
                  <a:lnTo>
                    <a:pt x="448" y="13356"/>
                  </a:lnTo>
                  <a:lnTo>
                    <a:pt x="578" y="13431"/>
                  </a:lnTo>
                  <a:lnTo>
                    <a:pt x="727" y="13505"/>
                  </a:lnTo>
                  <a:lnTo>
                    <a:pt x="876" y="13580"/>
                  </a:lnTo>
                  <a:lnTo>
                    <a:pt x="1062" y="13617"/>
                  </a:lnTo>
                  <a:lnTo>
                    <a:pt x="1249" y="13673"/>
                  </a:lnTo>
                  <a:lnTo>
                    <a:pt x="1435" y="13691"/>
                  </a:lnTo>
                  <a:lnTo>
                    <a:pt x="1659" y="13710"/>
                  </a:lnTo>
                  <a:lnTo>
                    <a:pt x="1882" y="13710"/>
                  </a:lnTo>
                  <a:lnTo>
                    <a:pt x="2124" y="13691"/>
                  </a:lnTo>
                  <a:lnTo>
                    <a:pt x="2385" y="13654"/>
                  </a:lnTo>
                  <a:lnTo>
                    <a:pt x="2646" y="13617"/>
                  </a:lnTo>
                  <a:lnTo>
                    <a:pt x="2925" y="13542"/>
                  </a:lnTo>
                  <a:lnTo>
                    <a:pt x="3205" y="13468"/>
                  </a:lnTo>
                  <a:lnTo>
                    <a:pt x="3503" y="13375"/>
                  </a:lnTo>
                  <a:lnTo>
                    <a:pt x="3819" y="13244"/>
                  </a:lnTo>
                  <a:lnTo>
                    <a:pt x="4136" y="13114"/>
                  </a:lnTo>
                  <a:lnTo>
                    <a:pt x="4471" y="12965"/>
                  </a:lnTo>
                  <a:lnTo>
                    <a:pt x="4825" y="12779"/>
                  </a:lnTo>
                  <a:lnTo>
                    <a:pt x="5179" y="12592"/>
                  </a:lnTo>
                  <a:lnTo>
                    <a:pt x="5533" y="12369"/>
                  </a:lnTo>
                  <a:lnTo>
                    <a:pt x="5906" y="12127"/>
                  </a:lnTo>
                  <a:lnTo>
                    <a:pt x="6278" y="11866"/>
                  </a:lnTo>
                  <a:lnTo>
                    <a:pt x="6669" y="11568"/>
                  </a:lnTo>
                  <a:lnTo>
                    <a:pt x="7079" y="11251"/>
                  </a:lnTo>
                  <a:lnTo>
                    <a:pt x="7470" y="10916"/>
                  </a:lnTo>
                  <a:lnTo>
                    <a:pt x="7899" y="10562"/>
                  </a:lnTo>
                  <a:lnTo>
                    <a:pt x="8309" y="10171"/>
                  </a:lnTo>
                  <a:lnTo>
                    <a:pt x="8737" y="9742"/>
                  </a:lnTo>
                  <a:lnTo>
                    <a:pt x="8327" y="10171"/>
                  </a:lnTo>
                  <a:lnTo>
                    <a:pt x="7936" y="10599"/>
                  </a:lnTo>
                  <a:lnTo>
                    <a:pt x="7564" y="11009"/>
                  </a:lnTo>
                  <a:lnTo>
                    <a:pt x="7228" y="11419"/>
                  </a:lnTo>
                  <a:lnTo>
                    <a:pt x="6912" y="11810"/>
                  </a:lnTo>
                  <a:lnTo>
                    <a:pt x="6632" y="12201"/>
                  </a:lnTo>
                  <a:lnTo>
                    <a:pt x="6371" y="12574"/>
                  </a:lnTo>
                  <a:lnTo>
                    <a:pt x="6129" y="12946"/>
                  </a:lnTo>
                  <a:lnTo>
                    <a:pt x="5906" y="13319"/>
                  </a:lnTo>
                  <a:lnTo>
                    <a:pt x="5701" y="13673"/>
                  </a:lnTo>
                  <a:lnTo>
                    <a:pt x="5533" y="14008"/>
                  </a:lnTo>
                  <a:lnTo>
                    <a:pt x="5366" y="14343"/>
                  </a:lnTo>
                  <a:lnTo>
                    <a:pt x="5235" y="14660"/>
                  </a:lnTo>
                  <a:lnTo>
                    <a:pt x="5123" y="14977"/>
                  </a:lnTo>
                  <a:lnTo>
                    <a:pt x="5030" y="15275"/>
                  </a:lnTo>
                  <a:lnTo>
                    <a:pt x="4937" y="15573"/>
                  </a:lnTo>
                  <a:lnTo>
                    <a:pt x="4881" y="15852"/>
                  </a:lnTo>
                  <a:lnTo>
                    <a:pt x="4825" y="16113"/>
                  </a:lnTo>
                  <a:lnTo>
                    <a:pt x="4807" y="16355"/>
                  </a:lnTo>
                  <a:lnTo>
                    <a:pt x="4788" y="16597"/>
                  </a:lnTo>
                  <a:lnTo>
                    <a:pt x="4788" y="16821"/>
                  </a:lnTo>
                  <a:lnTo>
                    <a:pt x="4807" y="17044"/>
                  </a:lnTo>
                  <a:lnTo>
                    <a:pt x="4825" y="17249"/>
                  </a:lnTo>
                  <a:lnTo>
                    <a:pt x="4863" y="17436"/>
                  </a:lnTo>
                  <a:lnTo>
                    <a:pt x="4918" y="17603"/>
                  </a:lnTo>
                  <a:lnTo>
                    <a:pt x="4974" y="17771"/>
                  </a:lnTo>
                  <a:lnTo>
                    <a:pt x="5049" y="17901"/>
                  </a:lnTo>
                  <a:lnTo>
                    <a:pt x="5123" y="18032"/>
                  </a:lnTo>
                  <a:lnTo>
                    <a:pt x="5216" y="18143"/>
                  </a:lnTo>
                  <a:lnTo>
                    <a:pt x="5328" y="18237"/>
                  </a:lnTo>
                  <a:lnTo>
                    <a:pt x="5440" y="18330"/>
                  </a:lnTo>
                  <a:lnTo>
                    <a:pt x="5552" y="18386"/>
                  </a:lnTo>
                  <a:lnTo>
                    <a:pt x="5664" y="18441"/>
                  </a:lnTo>
                  <a:lnTo>
                    <a:pt x="5794" y="18479"/>
                  </a:lnTo>
                  <a:lnTo>
                    <a:pt x="6073" y="18479"/>
                  </a:lnTo>
                  <a:lnTo>
                    <a:pt x="6222" y="18460"/>
                  </a:lnTo>
                  <a:lnTo>
                    <a:pt x="6371" y="18423"/>
                  </a:lnTo>
                  <a:lnTo>
                    <a:pt x="6520" y="18367"/>
                  </a:lnTo>
                  <a:lnTo>
                    <a:pt x="6669" y="18292"/>
                  </a:lnTo>
                  <a:lnTo>
                    <a:pt x="6818" y="18199"/>
                  </a:lnTo>
                  <a:lnTo>
                    <a:pt x="6967" y="18069"/>
                  </a:lnTo>
                  <a:lnTo>
                    <a:pt x="7117" y="17939"/>
                  </a:lnTo>
                  <a:lnTo>
                    <a:pt x="7284" y="17789"/>
                  </a:lnTo>
                  <a:lnTo>
                    <a:pt x="7433" y="17603"/>
                  </a:lnTo>
                  <a:lnTo>
                    <a:pt x="7582" y="17417"/>
                  </a:lnTo>
                  <a:lnTo>
                    <a:pt x="7731" y="17193"/>
                  </a:lnTo>
                  <a:lnTo>
                    <a:pt x="7880" y="16951"/>
                  </a:lnTo>
                  <a:lnTo>
                    <a:pt x="8011" y="16690"/>
                  </a:lnTo>
                  <a:lnTo>
                    <a:pt x="8160" y="16411"/>
                  </a:lnTo>
                  <a:lnTo>
                    <a:pt x="8290" y="16113"/>
                  </a:lnTo>
                  <a:lnTo>
                    <a:pt x="8420" y="15778"/>
                  </a:lnTo>
                  <a:lnTo>
                    <a:pt x="8532" y="15442"/>
                  </a:lnTo>
                  <a:lnTo>
                    <a:pt x="8644" y="15070"/>
                  </a:lnTo>
                  <a:lnTo>
                    <a:pt x="8756" y="14660"/>
                  </a:lnTo>
                  <a:lnTo>
                    <a:pt x="8849" y="14250"/>
                  </a:lnTo>
                  <a:lnTo>
                    <a:pt x="8942" y="13803"/>
                  </a:lnTo>
                  <a:lnTo>
                    <a:pt x="9017" y="13337"/>
                  </a:lnTo>
                  <a:lnTo>
                    <a:pt x="9091" y="12835"/>
                  </a:lnTo>
                  <a:lnTo>
                    <a:pt x="9147" y="12313"/>
                  </a:lnTo>
                  <a:lnTo>
                    <a:pt x="9184" y="11773"/>
                  </a:lnTo>
                  <a:lnTo>
                    <a:pt x="9221" y="11214"/>
                  </a:lnTo>
                  <a:lnTo>
                    <a:pt x="9240" y="10618"/>
                  </a:lnTo>
                  <a:lnTo>
                    <a:pt x="9240" y="9984"/>
                  </a:lnTo>
                  <a:lnTo>
                    <a:pt x="9259" y="10618"/>
                  </a:lnTo>
                  <a:lnTo>
                    <a:pt x="9277" y="11214"/>
                  </a:lnTo>
                  <a:lnTo>
                    <a:pt x="9315" y="11773"/>
                  </a:lnTo>
                  <a:lnTo>
                    <a:pt x="9352" y="12313"/>
                  </a:lnTo>
                  <a:lnTo>
                    <a:pt x="9408" y="12835"/>
                  </a:lnTo>
                  <a:lnTo>
                    <a:pt x="9482" y="13337"/>
                  </a:lnTo>
                  <a:lnTo>
                    <a:pt x="9557" y="13803"/>
                  </a:lnTo>
                  <a:lnTo>
                    <a:pt x="9650" y="14250"/>
                  </a:lnTo>
                  <a:lnTo>
                    <a:pt x="9743" y="14660"/>
                  </a:lnTo>
                  <a:lnTo>
                    <a:pt x="9855" y="15070"/>
                  </a:lnTo>
                  <a:lnTo>
                    <a:pt x="9967" y="15442"/>
                  </a:lnTo>
                  <a:lnTo>
                    <a:pt x="10078" y="15778"/>
                  </a:lnTo>
                  <a:lnTo>
                    <a:pt x="10209" y="16113"/>
                  </a:lnTo>
                  <a:lnTo>
                    <a:pt x="10339" y="16411"/>
                  </a:lnTo>
                  <a:lnTo>
                    <a:pt x="10470" y="16690"/>
                  </a:lnTo>
                  <a:lnTo>
                    <a:pt x="10619" y="16951"/>
                  </a:lnTo>
                  <a:lnTo>
                    <a:pt x="10768" y="17193"/>
                  </a:lnTo>
                  <a:lnTo>
                    <a:pt x="10917" y="17417"/>
                  </a:lnTo>
                  <a:lnTo>
                    <a:pt x="11066" y="17603"/>
                  </a:lnTo>
                  <a:lnTo>
                    <a:pt x="11215" y="17789"/>
                  </a:lnTo>
                  <a:lnTo>
                    <a:pt x="11364" y="17939"/>
                  </a:lnTo>
                  <a:lnTo>
                    <a:pt x="11531" y="18069"/>
                  </a:lnTo>
                  <a:lnTo>
                    <a:pt x="11680" y="18199"/>
                  </a:lnTo>
                  <a:lnTo>
                    <a:pt x="11829" y="18292"/>
                  </a:lnTo>
                  <a:lnTo>
                    <a:pt x="11978" y="18367"/>
                  </a:lnTo>
                  <a:lnTo>
                    <a:pt x="12127" y="18423"/>
                  </a:lnTo>
                  <a:lnTo>
                    <a:pt x="12276" y="18460"/>
                  </a:lnTo>
                  <a:lnTo>
                    <a:pt x="12425" y="18479"/>
                  </a:lnTo>
                  <a:lnTo>
                    <a:pt x="12686" y="18479"/>
                  </a:lnTo>
                  <a:lnTo>
                    <a:pt x="12817" y="18441"/>
                  </a:lnTo>
                  <a:lnTo>
                    <a:pt x="12947" y="18386"/>
                  </a:lnTo>
                  <a:lnTo>
                    <a:pt x="13059" y="18330"/>
                  </a:lnTo>
                  <a:lnTo>
                    <a:pt x="13171" y="18237"/>
                  </a:lnTo>
                  <a:lnTo>
                    <a:pt x="13264" y="18143"/>
                  </a:lnTo>
                  <a:lnTo>
                    <a:pt x="13357" y="18032"/>
                  </a:lnTo>
                  <a:lnTo>
                    <a:pt x="13450" y="17901"/>
                  </a:lnTo>
                  <a:lnTo>
                    <a:pt x="13524" y="17771"/>
                  </a:lnTo>
                  <a:lnTo>
                    <a:pt x="13580" y="17603"/>
                  </a:lnTo>
                  <a:lnTo>
                    <a:pt x="13636" y="17436"/>
                  </a:lnTo>
                  <a:lnTo>
                    <a:pt x="13673" y="17249"/>
                  </a:lnTo>
                  <a:lnTo>
                    <a:pt x="13692" y="17044"/>
                  </a:lnTo>
                  <a:lnTo>
                    <a:pt x="13711" y="16821"/>
                  </a:lnTo>
                  <a:lnTo>
                    <a:pt x="13711" y="16597"/>
                  </a:lnTo>
                  <a:lnTo>
                    <a:pt x="13692" y="16355"/>
                  </a:lnTo>
                  <a:lnTo>
                    <a:pt x="13655" y="16113"/>
                  </a:lnTo>
                  <a:lnTo>
                    <a:pt x="13618" y="15852"/>
                  </a:lnTo>
                  <a:lnTo>
                    <a:pt x="13543" y="15573"/>
                  </a:lnTo>
                  <a:lnTo>
                    <a:pt x="13469" y="15275"/>
                  </a:lnTo>
                  <a:lnTo>
                    <a:pt x="13375" y="14977"/>
                  </a:lnTo>
                  <a:lnTo>
                    <a:pt x="13264" y="14660"/>
                  </a:lnTo>
                  <a:lnTo>
                    <a:pt x="13115" y="14343"/>
                  </a:lnTo>
                  <a:lnTo>
                    <a:pt x="12966" y="14008"/>
                  </a:lnTo>
                  <a:lnTo>
                    <a:pt x="12779" y="13673"/>
                  </a:lnTo>
                  <a:lnTo>
                    <a:pt x="12593" y="13319"/>
                  </a:lnTo>
                  <a:lnTo>
                    <a:pt x="12370" y="12946"/>
                  </a:lnTo>
                  <a:lnTo>
                    <a:pt x="12127" y="12574"/>
                  </a:lnTo>
                  <a:lnTo>
                    <a:pt x="11867" y="12201"/>
                  </a:lnTo>
                  <a:lnTo>
                    <a:pt x="11569" y="11810"/>
                  </a:lnTo>
                  <a:lnTo>
                    <a:pt x="11271" y="11419"/>
                  </a:lnTo>
                  <a:lnTo>
                    <a:pt x="10935" y="11009"/>
                  </a:lnTo>
                  <a:lnTo>
                    <a:pt x="10563" y="10599"/>
                  </a:lnTo>
                  <a:lnTo>
                    <a:pt x="10171" y="10171"/>
                  </a:lnTo>
                  <a:lnTo>
                    <a:pt x="9762" y="9742"/>
                  </a:lnTo>
                  <a:lnTo>
                    <a:pt x="10190" y="10171"/>
                  </a:lnTo>
                  <a:lnTo>
                    <a:pt x="10600" y="10562"/>
                  </a:lnTo>
                  <a:lnTo>
                    <a:pt x="11010" y="10916"/>
                  </a:lnTo>
                  <a:lnTo>
                    <a:pt x="11420" y="11251"/>
                  </a:lnTo>
                  <a:lnTo>
                    <a:pt x="11811" y="11568"/>
                  </a:lnTo>
                  <a:lnTo>
                    <a:pt x="12202" y="11866"/>
                  </a:lnTo>
                  <a:lnTo>
                    <a:pt x="12593" y="12127"/>
                  </a:lnTo>
                  <a:lnTo>
                    <a:pt x="12966" y="12369"/>
                  </a:lnTo>
                  <a:lnTo>
                    <a:pt x="13320" y="12592"/>
                  </a:lnTo>
                  <a:lnTo>
                    <a:pt x="13673" y="12779"/>
                  </a:lnTo>
                  <a:lnTo>
                    <a:pt x="14009" y="12965"/>
                  </a:lnTo>
                  <a:lnTo>
                    <a:pt x="14344" y="13114"/>
                  </a:lnTo>
                  <a:lnTo>
                    <a:pt x="14679" y="13244"/>
                  </a:lnTo>
                  <a:lnTo>
                    <a:pt x="14977" y="13375"/>
                  </a:lnTo>
                  <a:lnTo>
                    <a:pt x="15275" y="13468"/>
                  </a:lnTo>
                  <a:lnTo>
                    <a:pt x="15574" y="13542"/>
                  </a:lnTo>
                  <a:lnTo>
                    <a:pt x="15853" y="13617"/>
                  </a:lnTo>
                  <a:lnTo>
                    <a:pt x="16114" y="13654"/>
                  </a:lnTo>
                  <a:lnTo>
                    <a:pt x="16375" y="13691"/>
                  </a:lnTo>
                  <a:lnTo>
                    <a:pt x="16617" y="13710"/>
                  </a:lnTo>
                  <a:lnTo>
                    <a:pt x="16840" y="13710"/>
                  </a:lnTo>
                  <a:lnTo>
                    <a:pt x="17045" y="13691"/>
                  </a:lnTo>
                  <a:lnTo>
                    <a:pt x="17250" y="13673"/>
                  </a:lnTo>
                  <a:lnTo>
                    <a:pt x="17436" y="13617"/>
                  </a:lnTo>
                  <a:lnTo>
                    <a:pt x="17604" y="13580"/>
                  </a:lnTo>
                  <a:lnTo>
                    <a:pt x="17772" y="13505"/>
                  </a:lnTo>
                  <a:lnTo>
                    <a:pt x="17921" y="13431"/>
                  </a:lnTo>
                  <a:lnTo>
                    <a:pt x="18032" y="13356"/>
                  </a:lnTo>
                  <a:lnTo>
                    <a:pt x="18163" y="13263"/>
                  </a:lnTo>
                  <a:lnTo>
                    <a:pt x="18256" y="13170"/>
                  </a:lnTo>
                  <a:lnTo>
                    <a:pt x="18330" y="13058"/>
                  </a:lnTo>
                  <a:lnTo>
                    <a:pt x="18405" y="12946"/>
                  </a:lnTo>
                  <a:lnTo>
                    <a:pt x="18442" y="12816"/>
                  </a:lnTo>
                  <a:lnTo>
                    <a:pt x="18479" y="12685"/>
                  </a:lnTo>
                  <a:lnTo>
                    <a:pt x="18498" y="12555"/>
                  </a:lnTo>
                  <a:lnTo>
                    <a:pt x="18479" y="12406"/>
                  </a:lnTo>
                  <a:lnTo>
                    <a:pt x="18461" y="12276"/>
                  </a:lnTo>
                  <a:lnTo>
                    <a:pt x="18424" y="12127"/>
                  </a:lnTo>
                  <a:lnTo>
                    <a:pt x="18368" y="11978"/>
                  </a:lnTo>
                  <a:lnTo>
                    <a:pt x="18293" y="11829"/>
                  </a:lnTo>
                  <a:lnTo>
                    <a:pt x="18200" y="11680"/>
                  </a:lnTo>
                  <a:lnTo>
                    <a:pt x="18088" y="11512"/>
                  </a:lnTo>
                  <a:lnTo>
                    <a:pt x="17939" y="11363"/>
                  </a:lnTo>
                  <a:lnTo>
                    <a:pt x="17790" y="11214"/>
                  </a:lnTo>
                  <a:lnTo>
                    <a:pt x="17623" y="11065"/>
                  </a:lnTo>
                  <a:lnTo>
                    <a:pt x="17418" y="10897"/>
                  </a:lnTo>
                  <a:lnTo>
                    <a:pt x="17194" y="10748"/>
                  </a:lnTo>
                  <a:lnTo>
                    <a:pt x="16971" y="10618"/>
                  </a:lnTo>
                  <a:lnTo>
                    <a:pt x="16710" y="10469"/>
                  </a:lnTo>
                  <a:lnTo>
                    <a:pt x="16412" y="10338"/>
                  </a:lnTo>
                  <a:lnTo>
                    <a:pt x="16114" y="10208"/>
                  </a:lnTo>
                  <a:lnTo>
                    <a:pt x="15797" y="10078"/>
                  </a:lnTo>
                  <a:lnTo>
                    <a:pt x="15443" y="9947"/>
                  </a:lnTo>
                  <a:lnTo>
                    <a:pt x="15071" y="9835"/>
                  </a:lnTo>
                  <a:lnTo>
                    <a:pt x="14679" y="9742"/>
                  </a:lnTo>
                  <a:lnTo>
                    <a:pt x="14251" y="9631"/>
                  </a:lnTo>
                  <a:lnTo>
                    <a:pt x="13804" y="9556"/>
                  </a:lnTo>
                  <a:lnTo>
                    <a:pt x="13338" y="9482"/>
                  </a:lnTo>
                  <a:lnTo>
                    <a:pt x="12854" y="9407"/>
                  </a:lnTo>
                  <a:lnTo>
                    <a:pt x="12332" y="9351"/>
                  </a:lnTo>
                  <a:lnTo>
                    <a:pt x="11792" y="9295"/>
                  </a:lnTo>
                  <a:lnTo>
                    <a:pt x="11215" y="9277"/>
                  </a:lnTo>
                  <a:lnTo>
                    <a:pt x="10619" y="9239"/>
                  </a:lnTo>
                  <a:lnTo>
                    <a:pt x="11215" y="9221"/>
                  </a:lnTo>
                  <a:lnTo>
                    <a:pt x="11792" y="9183"/>
                  </a:lnTo>
                  <a:lnTo>
                    <a:pt x="12332" y="9128"/>
                  </a:lnTo>
                  <a:lnTo>
                    <a:pt x="12854" y="9072"/>
                  </a:lnTo>
                  <a:lnTo>
                    <a:pt x="13338" y="9016"/>
                  </a:lnTo>
                  <a:lnTo>
                    <a:pt x="13804" y="8923"/>
                  </a:lnTo>
                  <a:lnTo>
                    <a:pt x="14251" y="8848"/>
                  </a:lnTo>
                  <a:lnTo>
                    <a:pt x="14679" y="8736"/>
                  </a:lnTo>
                  <a:lnTo>
                    <a:pt x="15071" y="8643"/>
                  </a:lnTo>
                  <a:lnTo>
                    <a:pt x="15443" y="8532"/>
                  </a:lnTo>
                  <a:lnTo>
                    <a:pt x="15797" y="8401"/>
                  </a:lnTo>
                  <a:lnTo>
                    <a:pt x="16114" y="8289"/>
                  </a:lnTo>
                  <a:lnTo>
                    <a:pt x="16412" y="8140"/>
                  </a:lnTo>
                  <a:lnTo>
                    <a:pt x="16710" y="8010"/>
                  </a:lnTo>
                  <a:lnTo>
                    <a:pt x="16971" y="7861"/>
                  </a:lnTo>
                  <a:lnTo>
                    <a:pt x="17194" y="7731"/>
                  </a:lnTo>
                  <a:lnTo>
                    <a:pt x="17418" y="7581"/>
                  </a:lnTo>
                  <a:lnTo>
                    <a:pt x="17623" y="7432"/>
                  </a:lnTo>
                  <a:lnTo>
                    <a:pt x="17790" y="7265"/>
                  </a:lnTo>
                  <a:lnTo>
                    <a:pt x="17939" y="7116"/>
                  </a:lnTo>
                  <a:lnTo>
                    <a:pt x="18088" y="6967"/>
                  </a:lnTo>
                  <a:lnTo>
                    <a:pt x="18200" y="6818"/>
                  </a:lnTo>
                  <a:lnTo>
                    <a:pt x="18293" y="6650"/>
                  </a:lnTo>
                  <a:lnTo>
                    <a:pt x="18368" y="6501"/>
                  </a:lnTo>
                  <a:lnTo>
                    <a:pt x="18424" y="6352"/>
                  </a:lnTo>
                  <a:lnTo>
                    <a:pt x="18461" y="6203"/>
                  </a:lnTo>
                  <a:lnTo>
                    <a:pt x="18479" y="6073"/>
                  </a:lnTo>
                  <a:lnTo>
                    <a:pt x="18498" y="5924"/>
                  </a:lnTo>
                  <a:lnTo>
                    <a:pt x="18479" y="5793"/>
                  </a:lnTo>
                  <a:lnTo>
                    <a:pt x="18442" y="5663"/>
                  </a:lnTo>
                  <a:lnTo>
                    <a:pt x="18405" y="5551"/>
                  </a:lnTo>
                  <a:lnTo>
                    <a:pt x="18330" y="5421"/>
                  </a:lnTo>
                  <a:lnTo>
                    <a:pt x="18256" y="5309"/>
                  </a:lnTo>
                  <a:lnTo>
                    <a:pt x="18163" y="5216"/>
                  </a:lnTo>
                  <a:lnTo>
                    <a:pt x="18032" y="5123"/>
                  </a:lnTo>
                  <a:lnTo>
                    <a:pt x="17921" y="5048"/>
                  </a:lnTo>
                  <a:lnTo>
                    <a:pt x="17772" y="4974"/>
                  </a:lnTo>
                  <a:lnTo>
                    <a:pt x="17604" y="4899"/>
                  </a:lnTo>
                  <a:lnTo>
                    <a:pt x="17436" y="4862"/>
                  </a:lnTo>
                  <a:lnTo>
                    <a:pt x="17250" y="4825"/>
                  </a:lnTo>
                  <a:lnTo>
                    <a:pt x="17045" y="4787"/>
                  </a:lnTo>
                  <a:lnTo>
                    <a:pt x="16375" y="4787"/>
                  </a:lnTo>
                  <a:lnTo>
                    <a:pt x="16114" y="4825"/>
                  </a:lnTo>
                  <a:lnTo>
                    <a:pt x="15853" y="4880"/>
                  </a:lnTo>
                  <a:lnTo>
                    <a:pt x="15574" y="4936"/>
                  </a:lnTo>
                  <a:lnTo>
                    <a:pt x="15275" y="5011"/>
                  </a:lnTo>
                  <a:lnTo>
                    <a:pt x="14977" y="5123"/>
                  </a:lnTo>
                  <a:lnTo>
                    <a:pt x="14679" y="5234"/>
                  </a:lnTo>
                  <a:lnTo>
                    <a:pt x="14344" y="5365"/>
                  </a:lnTo>
                  <a:lnTo>
                    <a:pt x="14009" y="5532"/>
                  </a:lnTo>
                  <a:lnTo>
                    <a:pt x="13673" y="5700"/>
                  </a:lnTo>
                  <a:lnTo>
                    <a:pt x="13320" y="5905"/>
                  </a:lnTo>
                  <a:lnTo>
                    <a:pt x="12966" y="6110"/>
                  </a:lnTo>
                  <a:lnTo>
                    <a:pt x="12593" y="6352"/>
                  </a:lnTo>
                  <a:lnTo>
                    <a:pt x="12202" y="6631"/>
                  </a:lnTo>
                  <a:lnTo>
                    <a:pt x="11811" y="6911"/>
                  </a:lnTo>
                  <a:lnTo>
                    <a:pt x="11420" y="7228"/>
                  </a:lnTo>
                  <a:lnTo>
                    <a:pt x="11010" y="7563"/>
                  </a:lnTo>
                  <a:lnTo>
                    <a:pt x="10600" y="7917"/>
                  </a:lnTo>
                  <a:lnTo>
                    <a:pt x="10190" y="8308"/>
                  </a:lnTo>
                  <a:lnTo>
                    <a:pt x="9762" y="8736"/>
                  </a:lnTo>
                  <a:lnTo>
                    <a:pt x="10171" y="8308"/>
                  </a:lnTo>
                  <a:lnTo>
                    <a:pt x="10563" y="7880"/>
                  </a:lnTo>
                  <a:lnTo>
                    <a:pt x="10935" y="7470"/>
                  </a:lnTo>
                  <a:lnTo>
                    <a:pt x="11271" y="7060"/>
                  </a:lnTo>
                  <a:lnTo>
                    <a:pt x="11569" y="6669"/>
                  </a:lnTo>
                  <a:lnTo>
                    <a:pt x="11867" y="6278"/>
                  </a:lnTo>
                  <a:lnTo>
                    <a:pt x="12127" y="5905"/>
                  </a:lnTo>
                  <a:lnTo>
                    <a:pt x="12370" y="5532"/>
                  </a:lnTo>
                  <a:lnTo>
                    <a:pt x="12593" y="5160"/>
                  </a:lnTo>
                  <a:lnTo>
                    <a:pt x="12779" y="4806"/>
                  </a:lnTo>
                  <a:lnTo>
                    <a:pt x="12966" y="4471"/>
                  </a:lnTo>
                  <a:lnTo>
                    <a:pt x="13115" y="4135"/>
                  </a:lnTo>
                  <a:lnTo>
                    <a:pt x="13264" y="3819"/>
                  </a:lnTo>
                  <a:lnTo>
                    <a:pt x="13375" y="3502"/>
                  </a:lnTo>
                  <a:lnTo>
                    <a:pt x="13469" y="3204"/>
                  </a:lnTo>
                  <a:lnTo>
                    <a:pt x="13543" y="2925"/>
                  </a:lnTo>
                  <a:lnTo>
                    <a:pt x="13618" y="2645"/>
                  </a:lnTo>
                  <a:lnTo>
                    <a:pt x="13655" y="2366"/>
                  </a:lnTo>
                  <a:lnTo>
                    <a:pt x="13692" y="2124"/>
                  </a:lnTo>
                  <a:lnTo>
                    <a:pt x="13711" y="1881"/>
                  </a:lnTo>
                  <a:lnTo>
                    <a:pt x="13711" y="1658"/>
                  </a:lnTo>
                  <a:lnTo>
                    <a:pt x="13692" y="1434"/>
                  </a:lnTo>
                  <a:lnTo>
                    <a:pt x="13673" y="1229"/>
                  </a:lnTo>
                  <a:lnTo>
                    <a:pt x="13636" y="1043"/>
                  </a:lnTo>
                  <a:lnTo>
                    <a:pt x="13580" y="876"/>
                  </a:lnTo>
                  <a:lnTo>
                    <a:pt x="13524" y="726"/>
                  </a:lnTo>
                  <a:lnTo>
                    <a:pt x="13450" y="577"/>
                  </a:lnTo>
                  <a:lnTo>
                    <a:pt x="13357" y="447"/>
                  </a:lnTo>
                  <a:lnTo>
                    <a:pt x="13264" y="335"/>
                  </a:lnTo>
                  <a:lnTo>
                    <a:pt x="13171" y="242"/>
                  </a:lnTo>
                  <a:lnTo>
                    <a:pt x="13059" y="149"/>
                  </a:lnTo>
                  <a:lnTo>
                    <a:pt x="12947" y="93"/>
                  </a:lnTo>
                  <a:lnTo>
                    <a:pt x="12817" y="37"/>
                  </a:lnTo>
                  <a:lnTo>
                    <a:pt x="12686" y="19"/>
                  </a:lnTo>
                  <a:lnTo>
                    <a:pt x="12556" y="0"/>
                  </a:lnTo>
                  <a:lnTo>
                    <a:pt x="12425" y="0"/>
                  </a:lnTo>
                  <a:lnTo>
                    <a:pt x="12276" y="19"/>
                  </a:lnTo>
                  <a:lnTo>
                    <a:pt x="12127" y="56"/>
                  </a:lnTo>
                  <a:lnTo>
                    <a:pt x="11978" y="112"/>
                  </a:lnTo>
                  <a:lnTo>
                    <a:pt x="11829" y="205"/>
                  </a:lnTo>
                  <a:lnTo>
                    <a:pt x="11680" y="298"/>
                  </a:lnTo>
                  <a:lnTo>
                    <a:pt x="11531" y="410"/>
                  </a:lnTo>
                  <a:lnTo>
                    <a:pt x="11364" y="540"/>
                  </a:lnTo>
                  <a:lnTo>
                    <a:pt x="11215" y="689"/>
                  </a:lnTo>
                  <a:lnTo>
                    <a:pt x="11066" y="876"/>
                  </a:lnTo>
                  <a:lnTo>
                    <a:pt x="10917" y="1062"/>
                  </a:lnTo>
                  <a:lnTo>
                    <a:pt x="10768" y="1285"/>
                  </a:lnTo>
                  <a:lnTo>
                    <a:pt x="10619" y="1527"/>
                  </a:lnTo>
                  <a:lnTo>
                    <a:pt x="10470" y="1788"/>
                  </a:lnTo>
                  <a:lnTo>
                    <a:pt x="10339" y="2068"/>
                  </a:lnTo>
                  <a:lnTo>
                    <a:pt x="10209" y="2366"/>
                  </a:lnTo>
                  <a:lnTo>
                    <a:pt x="10078" y="2701"/>
                  </a:lnTo>
                  <a:lnTo>
                    <a:pt x="9967" y="3055"/>
                  </a:lnTo>
                  <a:lnTo>
                    <a:pt x="9855" y="3428"/>
                  </a:lnTo>
                  <a:lnTo>
                    <a:pt x="9743" y="3819"/>
                  </a:lnTo>
                  <a:lnTo>
                    <a:pt x="9650" y="4228"/>
                  </a:lnTo>
                  <a:lnTo>
                    <a:pt x="9557" y="4676"/>
                  </a:lnTo>
                  <a:lnTo>
                    <a:pt x="9482" y="5141"/>
                  </a:lnTo>
                  <a:lnTo>
                    <a:pt x="9408" y="5644"/>
                  </a:lnTo>
                  <a:lnTo>
                    <a:pt x="9352" y="6166"/>
                  </a:lnTo>
                  <a:lnTo>
                    <a:pt x="9315" y="6706"/>
                  </a:lnTo>
                  <a:lnTo>
                    <a:pt x="9277" y="7265"/>
                  </a:lnTo>
                  <a:lnTo>
                    <a:pt x="9259" y="7861"/>
                  </a:lnTo>
                  <a:lnTo>
                    <a:pt x="9240" y="8494"/>
                  </a:lnTo>
                  <a:lnTo>
                    <a:pt x="9240" y="7861"/>
                  </a:lnTo>
                  <a:lnTo>
                    <a:pt x="9221" y="7265"/>
                  </a:lnTo>
                  <a:lnTo>
                    <a:pt x="9184" y="6706"/>
                  </a:lnTo>
                  <a:lnTo>
                    <a:pt x="9147" y="6166"/>
                  </a:lnTo>
                  <a:lnTo>
                    <a:pt x="9091" y="5644"/>
                  </a:lnTo>
                  <a:lnTo>
                    <a:pt x="9017" y="5141"/>
                  </a:lnTo>
                  <a:lnTo>
                    <a:pt x="8942" y="4676"/>
                  </a:lnTo>
                  <a:lnTo>
                    <a:pt x="8849" y="4228"/>
                  </a:lnTo>
                  <a:lnTo>
                    <a:pt x="8756" y="3819"/>
                  </a:lnTo>
                  <a:lnTo>
                    <a:pt x="8644" y="3428"/>
                  </a:lnTo>
                  <a:lnTo>
                    <a:pt x="8532" y="3055"/>
                  </a:lnTo>
                  <a:lnTo>
                    <a:pt x="8420" y="2701"/>
                  </a:lnTo>
                  <a:lnTo>
                    <a:pt x="8290" y="2366"/>
                  </a:lnTo>
                  <a:lnTo>
                    <a:pt x="8160" y="2068"/>
                  </a:lnTo>
                  <a:lnTo>
                    <a:pt x="8011" y="1788"/>
                  </a:lnTo>
                  <a:lnTo>
                    <a:pt x="7880" y="1527"/>
                  </a:lnTo>
                  <a:lnTo>
                    <a:pt x="7731" y="1285"/>
                  </a:lnTo>
                  <a:lnTo>
                    <a:pt x="7582" y="1062"/>
                  </a:lnTo>
                  <a:lnTo>
                    <a:pt x="7433" y="876"/>
                  </a:lnTo>
                  <a:lnTo>
                    <a:pt x="7284" y="689"/>
                  </a:lnTo>
                  <a:lnTo>
                    <a:pt x="7117" y="540"/>
                  </a:lnTo>
                  <a:lnTo>
                    <a:pt x="6967" y="410"/>
                  </a:lnTo>
                  <a:lnTo>
                    <a:pt x="6818" y="298"/>
                  </a:lnTo>
                  <a:lnTo>
                    <a:pt x="6669" y="205"/>
                  </a:lnTo>
                  <a:lnTo>
                    <a:pt x="6520" y="112"/>
                  </a:lnTo>
                  <a:lnTo>
                    <a:pt x="6371" y="56"/>
                  </a:lnTo>
                  <a:lnTo>
                    <a:pt x="6222" y="19"/>
                  </a:lnTo>
                  <a:lnTo>
                    <a:pt x="60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98;p41">
              <a:extLst>
                <a:ext uri="{FF2B5EF4-FFF2-40B4-BE49-F238E27FC236}">
                  <a16:creationId xmlns:a16="http://schemas.microsoft.com/office/drawing/2014/main" id="{FB6ED292-AA60-4FB7-A70F-999BC9A74341}"/>
                </a:ext>
              </a:extLst>
            </p:cNvPr>
            <p:cNvSpPr/>
            <p:nvPr/>
          </p:nvSpPr>
          <p:spPr>
            <a:xfrm>
              <a:off x="6693575" y="1201250"/>
              <a:ext cx="97800" cy="97825"/>
            </a:xfrm>
            <a:custGeom>
              <a:avLst/>
              <a:gdLst/>
              <a:ahLst/>
              <a:cxnLst/>
              <a:rect l="l" t="t" r="r" b="b"/>
              <a:pathLst>
                <a:path w="3912" h="3913" extrusionOk="0">
                  <a:moveTo>
                    <a:pt x="1956" y="0"/>
                  </a:moveTo>
                  <a:lnTo>
                    <a:pt x="1956" y="94"/>
                  </a:lnTo>
                  <a:lnTo>
                    <a:pt x="1919" y="187"/>
                  </a:lnTo>
                  <a:lnTo>
                    <a:pt x="1863" y="261"/>
                  </a:lnTo>
                  <a:lnTo>
                    <a:pt x="1807" y="354"/>
                  </a:lnTo>
                  <a:lnTo>
                    <a:pt x="1714" y="429"/>
                  </a:lnTo>
                  <a:lnTo>
                    <a:pt x="1621" y="503"/>
                  </a:lnTo>
                  <a:lnTo>
                    <a:pt x="1416" y="615"/>
                  </a:lnTo>
                  <a:lnTo>
                    <a:pt x="1192" y="708"/>
                  </a:lnTo>
                  <a:lnTo>
                    <a:pt x="1081" y="727"/>
                  </a:lnTo>
                  <a:lnTo>
                    <a:pt x="987" y="746"/>
                  </a:lnTo>
                  <a:lnTo>
                    <a:pt x="876" y="727"/>
                  </a:lnTo>
                  <a:lnTo>
                    <a:pt x="783" y="708"/>
                  </a:lnTo>
                  <a:lnTo>
                    <a:pt x="708" y="690"/>
                  </a:lnTo>
                  <a:lnTo>
                    <a:pt x="634" y="634"/>
                  </a:lnTo>
                  <a:lnTo>
                    <a:pt x="689" y="690"/>
                  </a:lnTo>
                  <a:lnTo>
                    <a:pt x="727" y="783"/>
                  </a:lnTo>
                  <a:lnTo>
                    <a:pt x="745" y="876"/>
                  </a:lnTo>
                  <a:lnTo>
                    <a:pt x="745" y="969"/>
                  </a:lnTo>
                  <a:lnTo>
                    <a:pt x="727" y="1081"/>
                  </a:lnTo>
                  <a:lnTo>
                    <a:pt x="708" y="1193"/>
                  </a:lnTo>
                  <a:lnTo>
                    <a:pt x="615" y="1416"/>
                  </a:lnTo>
                  <a:lnTo>
                    <a:pt x="503" y="1621"/>
                  </a:lnTo>
                  <a:lnTo>
                    <a:pt x="429" y="1714"/>
                  </a:lnTo>
                  <a:lnTo>
                    <a:pt x="354" y="1789"/>
                  </a:lnTo>
                  <a:lnTo>
                    <a:pt x="261" y="1863"/>
                  </a:lnTo>
                  <a:lnTo>
                    <a:pt x="186" y="1919"/>
                  </a:lnTo>
                  <a:lnTo>
                    <a:pt x="93" y="1938"/>
                  </a:lnTo>
                  <a:lnTo>
                    <a:pt x="0" y="1956"/>
                  </a:lnTo>
                  <a:lnTo>
                    <a:pt x="93" y="1975"/>
                  </a:lnTo>
                  <a:lnTo>
                    <a:pt x="186" y="1994"/>
                  </a:lnTo>
                  <a:lnTo>
                    <a:pt x="261" y="2049"/>
                  </a:lnTo>
                  <a:lnTo>
                    <a:pt x="354" y="2124"/>
                  </a:lnTo>
                  <a:lnTo>
                    <a:pt x="429" y="2199"/>
                  </a:lnTo>
                  <a:lnTo>
                    <a:pt x="503" y="2292"/>
                  </a:lnTo>
                  <a:lnTo>
                    <a:pt x="615" y="2497"/>
                  </a:lnTo>
                  <a:lnTo>
                    <a:pt x="708" y="2720"/>
                  </a:lnTo>
                  <a:lnTo>
                    <a:pt x="727" y="2832"/>
                  </a:lnTo>
                  <a:lnTo>
                    <a:pt x="745" y="2944"/>
                  </a:lnTo>
                  <a:lnTo>
                    <a:pt x="745" y="3037"/>
                  </a:lnTo>
                  <a:lnTo>
                    <a:pt x="727" y="3130"/>
                  </a:lnTo>
                  <a:lnTo>
                    <a:pt x="689" y="3223"/>
                  </a:lnTo>
                  <a:lnTo>
                    <a:pt x="634" y="3279"/>
                  </a:lnTo>
                  <a:lnTo>
                    <a:pt x="708" y="3242"/>
                  </a:lnTo>
                  <a:lnTo>
                    <a:pt x="783" y="3204"/>
                  </a:lnTo>
                  <a:lnTo>
                    <a:pt x="876" y="3186"/>
                  </a:lnTo>
                  <a:lnTo>
                    <a:pt x="1081" y="3186"/>
                  </a:lnTo>
                  <a:lnTo>
                    <a:pt x="1192" y="3223"/>
                  </a:lnTo>
                  <a:lnTo>
                    <a:pt x="1416" y="3298"/>
                  </a:lnTo>
                  <a:lnTo>
                    <a:pt x="1621" y="3428"/>
                  </a:lnTo>
                  <a:lnTo>
                    <a:pt x="1714" y="3484"/>
                  </a:lnTo>
                  <a:lnTo>
                    <a:pt x="1807" y="3577"/>
                  </a:lnTo>
                  <a:lnTo>
                    <a:pt x="1863" y="3651"/>
                  </a:lnTo>
                  <a:lnTo>
                    <a:pt x="1919" y="3745"/>
                  </a:lnTo>
                  <a:lnTo>
                    <a:pt x="1956" y="3819"/>
                  </a:lnTo>
                  <a:lnTo>
                    <a:pt x="1956" y="3912"/>
                  </a:lnTo>
                  <a:lnTo>
                    <a:pt x="1975" y="3819"/>
                  </a:lnTo>
                  <a:lnTo>
                    <a:pt x="2012" y="3745"/>
                  </a:lnTo>
                  <a:lnTo>
                    <a:pt x="2049" y="3651"/>
                  </a:lnTo>
                  <a:lnTo>
                    <a:pt x="2124" y="3577"/>
                  </a:lnTo>
                  <a:lnTo>
                    <a:pt x="2198" y="3484"/>
                  </a:lnTo>
                  <a:lnTo>
                    <a:pt x="2291" y="3428"/>
                  </a:lnTo>
                  <a:lnTo>
                    <a:pt x="2496" y="3298"/>
                  </a:lnTo>
                  <a:lnTo>
                    <a:pt x="2720" y="3223"/>
                  </a:lnTo>
                  <a:lnTo>
                    <a:pt x="2832" y="3186"/>
                  </a:lnTo>
                  <a:lnTo>
                    <a:pt x="3055" y="3186"/>
                  </a:lnTo>
                  <a:lnTo>
                    <a:pt x="3148" y="3204"/>
                  </a:lnTo>
                  <a:lnTo>
                    <a:pt x="3223" y="3242"/>
                  </a:lnTo>
                  <a:lnTo>
                    <a:pt x="3297" y="3279"/>
                  </a:lnTo>
                  <a:lnTo>
                    <a:pt x="3241" y="3223"/>
                  </a:lnTo>
                  <a:lnTo>
                    <a:pt x="3204" y="3130"/>
                  </a:lnTo>
                  <a:lnTo>
                    <a:pt x="3186" y="3037"/>
                  </a:lnTo>
                  <a:lnTo>
                    <a:pt x="3186" y="2944"/>
                  </a:lnTo>
                  <a:lnTo>
                    <a:pt x="3204" y="2832"/>
                  </a:lnTo>
                  <a:lnTo>
                    <a:pt x="3223" y="2720"/>
                  </a:lnTo>
                  <a:lnTo>
                    <a:pt x="3297" y="2497"/>
                  </a:lnTo>
                  <a:lnTo>
                    <a:pt x="3428" y="2292"/>
                  </a:lnTo>
                  <a:lnTo>
                    <a:pt x="3502" y="2199"/>
                  </a:lnTo>
                  <a:lnTo>
                    <a:pt x="3577" y="2124"/>
                  </a:lnTo>
                  <a:lnTo>
                    <a:pt x="3651" y="2049"/>
                  </a:lnTo>
                  <a:lnTo>
                    <a:pt x="3744" y="1994"/>
                  </a:lnTo>
                  <a:lnTo>
                    <a:pt x="3837" y="1975"/>
                  </a:lnTo>
                  <a:lnTo>
                    <a:pt x="3912" y="1956"/>
                  </a:lnTo>
                  <a:lnTo>
                    <a:pt x="3837" y="1938"/>
                  </a:lnTo>
                  <a:lnTo>
                    <a:pt x="3744" y="1919"/>
                  </a:lnTo>
                  <a:lnTo>
                    <a:pt x="3651" y="1863"/>
                  </a:lnTo>
                  <a:lnTo>
                    <a:pt x="3577" y="1789"/>
                  </a:lnTo>
                  <a:lnTo>
                    <a:pt x="3502" y="1714"/>
                  </a:lnTo>
                  <a:lnTo>
                    <a:pt x="3428" y="1621"/>
                  </a:lnTo>
                  <a:lnTo>
                    <a:pt x="3297" y="1416"/>
                  </a:lnTo>
                  <a:lnTo>
                    <a:pt x="3223" y="1193"/>
                  </a:lnTo>
                  <a:lnTo>
                    <a:pt x="3204" y="1081"/>
                  </a:lnTo>
                  <a:lnTo>
                    <a:pt x="3186" y="969"/>
                  </a:lnTo>
                  <a:lnTo>
                    <a:pt x="3186" y="876"/>
                  </a:lnTo>
                  <a:lnTo>
                    <a:pt x="3204" y="783"/>
                  </a:lnTo>
                  <a:lnTo>
                    <a:pt x="3241" y="690"/>
                  </a:lnTo>
                  <a:lnTo>
                    <a:pt x="3297" y="634"/>
                  </a:lnTo>
                  <a:lnTo>
                    <a:pt x="3223" y="690"/>
                  </a:lnTo>
                  <a:lnTo>
                    <a:pt x="3148" y="708"/>
                  </a:lnTo>
                  <a:lnTo>
                    <a:pt x="3055" y="727"/>
                  </a:lnTo>
                  <a:lnTo>
                    <a:pt x="2943" y="746"/>
                  </a:lnTo>
                  <a:lnTo>
                    <a:pt x="2832" y="727"/>
                  </a:lnTo>
                  <a:lnTo>
                    <a:pt x="2720" y="708"/>
                  </a:lnTo>
                  <a:lnTo>
                    <a:pt x="2496" y="615"/>
                  </a:lnTo>
                  <a:lnTo>
                    <a:pt x="2291" y="503"/>
                  </a:lnTo>
                  <a:lnTo>
                    <a:pt x="2198" y="429"/>
                  </a:lnTo>
                  <a:lnTo>
                    <a:pt x="2124" y="354"/>
                  </a:lnTo>
                  <a:lnTo>
                    <a:pt x="2049" y="261"/>
                  </a:lnTo>
                  <a:lnTo>
                    <a:pt x="2012" y="187"/>
                  </a:lnTo>
                  <a:lnTo>
                    <a:pt x="1975" y="94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1699;p41">
            <a:extLst>
              <a:ext uri="{FF2B5EF4-FFF2-40B4-BE49-F238E27FC236}">
                <a16:creationId xmlns:a16="http://schemas.microsoft.com/office/drawing/2014/main" id="{7094EE55-7131-4192-A956-C4141E9C0060}"/>
              </a:ext>
            </a:extLst>
          </p:cNvPr>
          <p:cNvGrpSpPr/>
          <p:nvPr/>
        </p:nvGrpSpPr>
        <p:grpSpPr>
          <a:xfrm>
            <a:off x="457203" y="2634013"/>
            <a:ext cx="1631289" cy="2098062"/>
            <a:chOff x="457203" y="2634013"/>
            <a:chExt cx="1631289" cy="2098062"/>
          </a:xfrm>
        </p:grpSpPr>
        <p:sp>
          <p:nvSpPr>
            <p:cNvPr id="89" name="Google Shape;1700;p41">
              <a:extLst>
                <a:ext uri="{FF2B5EF4-FFF2-40B4-BE49-F238E27FC236}">
                  <a16:creationId xmlns:a16="http://schemas.microsoft.com/office/drawing/2014/main" id="{08356F84-7232-47DC-9CF5-EB143671358B}"/>
                </a:ext>
              </a:extLst>
            </p:cNvPr>
            <p:cNvSpPr txBox="1"/>
            <p:nvPr/>
          </p:nvSpPr>
          <p:spPr>
            <a:xfrm>
              <a:off x="534575" y="3936575"/>
              <a:ext cx="1476600" cy="3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 Preparation</a:t>
              </a:r>
              <a:endParaRPr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" name="Google Shape;1701;p41">
              <a:extLst>
                <a:ext uri="{FF2B5EF4-FFF2-40B4-BE49-F238E27FC236}">
                  <a16:creationId xmlns:a16="http://schemas.microsoft.com/office/drawing/2014/main" id="{810A7572-55CE-4CA1-AFC7-22B033852A46}"/>
                </a:ext>
              </a:extLst>
            </p:cNvPr>
            <p:cNvSpPr txBox="1"/>
            <p:nvPr/>
          </p:nvSpPr>
          <p:spPr>
            <a:xfrm>
              <a:off x="457203" y="4249075"/>
              <a:ext cx="1631289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Retrieving text from images using Optical Character Recognition (OCR) libraries</a:t>
              </a:r>
              <a:endParaRPr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1702;p41">
              <a:extLst>
                <a:ext uri="{FF2B5EF4-FFF2-40B4-BE49-F238E27FC236}">
                  <a16:creationId xmlns:a16="http://schemas.microsoft.com/office/drawing/2014/main" id="{A6AB7DE5-E4B8-49B6-A77F-5EFA094179A9}"/>
                </a:ext>
              </a:extLst>
            </p:cNvPr>
            <p:cNvSpPr/>
            <p:nvPr/>
          </p:nvSpPr>
          <p:spPr>
            <a:xfrm>
              <a:off x="968375" y="2634013"/>
              <a:ext cx="609000" cy="60900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92" name="Google Shape;1703;p41">
            <a:extLst>
              <a:ext uri="{FF2B5EF4-FFF2-40B4-BE49-F238E27FC236}">
                <a16:creationId xmlns:a16="http://schemas.microsoft.com/office/drawing/2014/main" id="{85ACB3A0-B517-48C9-9D14-AFC09F64C150}"/>
              </a:ext>
            </a:extLst>
          </p:cNvPr>
          <p:cNvGrpSpPr/>
          <p:nvPr/>
        </p:nvGrpSpPr>
        <p:grpSpPr>
          <a:xfrm>
            <a:off x="2106768" y="2196056"/>
            <a:ext cx="1631289" cy="2657939"/>
            <a:chOff x="2106768" y="2196056"/>
            <a:chExt cx="1631289" cy="2657939"/>
          </a:xfrm>
        </p:grpSpPr>
        <p:sp>
          <p:nvSpPr>
            <p:cNvPr id="93" name="Google Shape;1704;p41">
              <a:extLst>
                <a:ext uri="{FF2B5EF4-FFF2-40B4-BE49-F238E27FC236}">
                  <a16:creationId xmlns:a16="http://schemas.microsoft.com/office/drawing/2014/main" id="{522E524C-CBCA-4EC1-B97C-FD761497B1C8}"/>
                </a:ext>
              </a:extLst>
            </p:cNvPr>
            <p:cNvSpPr txBox="1"/>
            <p:nvPr/>
          </p:nvSpPr>
          <p:spPr>
            <a:xfrm>
              <a:off x="2184163" y="3936575"/>
              <a:ext cx="1476600" cy="3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Text Preprocessing &amp; Feature Engineering</a:t>
              </a:r>
              <a:endParaRPr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4" name="Google Shape;1705;p41">
              <a:extLst>
                <a:ext uri="{FF2B5EF4-FFF2-40B4-BE49-F238E27FC236}">
                  <a16:creationId xmlns:a16="http://schemas.microsoft.com/office/drawing/2014/main" id="{D39E4B97-9BC7-4F86-BA14-F5C0EBD7092F}"/>
                </a:ext>
              </a:extLst>
            </p:cNvPr>
            <p:cNvSpPr txBox="1"/>
            <p:nvPr/>
          </p:nvSpPr>
          <p:spPr>
            <a:xfrm>
              <a:off x="2106768" y="4370995"/>
              <a:ext cx="1631289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Text cleaning, tokenization, stemming, lemmatization, word clouds</a:t>
              </a:r>
              <a:endParaRPr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1706;p41">
              <a:extLst>
                <a:ext uri="{FF2B5EF4-FFF2-40B4-BE49-F238E27FC236}">
                  <a16:creationId xmlns:a16="http://schemas.microsoft.com/office/drawing/2014/main" id="{FBCD75B5-95E2-4863-9FB3-8A65DB698F5F}"/>
                </a:ext>
              </a:extLst>
            </p:cNvPr>
            <p:cNvSpPr/>
            <p:nvPr/>
          </p:nvSpPr>
          <p:spPr>
            <a:xfrm>
              <a:off x="2617975" y="2196056"/>
              <a:ext cx="609000" cy="6090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96" name="Google Shape;1707;p41">
            <a:extLst>
              <a:ext uri="{FF2B5EF4-FFF2-40B4-BE49-F238E27FC236}">
                <a16:creationId xmlns:a16="http://schemas.microsoft.com/office/drawing/2014/main" id="{D272F2D6-F091-487E-AAC4-D8535EFA6EA6}"/>
              </a:ext>
            </a:extLst>
          </p:cNvPr>
          <p:cNvGrpSpPr/>
          <p:nvPr/>
        </p:nvGrpSpPr>
        <p:grpSpPr>
          <a:xfrm>
            <a:off x="3756332" y="1758100"/>
            <a:ext cx="1631331" cy="2973975"/>
            <a:chOff x="3756332" y="1758100"/>
            <a:chExt cx="1631331" cy="2973975"/>
          </a:xfrm>
        </p:grpSpPr>
        <p:sp>
          <p:nvSpPr>
            <p:cNvPr id="97" name="Google Shape;1708;p41">
              <a:extLst>
                <a:ext uri="{FF2B5EF4-FFF2-40B4-BE49-F238E27FC236}">
                  <a16:creationId xmlns:a16="http://schemas.microsoft.com/office/drawing/2014/main" id="{731E25DB-6195-4352-B966-550734367C57}"/>
                </a:ext>
              </a:extLst>
            </p:cNvPr>
            <p:cNvSpPr txBox="1"/>
            <p:nvPr/>
          </p:nvSpPr>
          <p:spPr>
            <a:xfrm>
              <a:off x="3894702" y="3936575"/>
              <a:ext cx="1354500" cy="3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Model Evaluations</a:t>
              </a:r>
              <a:endParaRPr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" name="Google Shape;1709;p41">
              <a:extLst>
                <a:ext uri="{FF2B5EF4-FFF2-40B4-BE49-F238E27FC236}">
                  <a16:creationId xmlns:a16="http://schemas.microsoft.com/office/drawing/2014/main" id="{1AD6A3A4-E281-4FF1-A54D-9FA02F9E8DDD}"/>
                </a:ext>
              </a:extLst>
            </p:cNvPr>
            <p:cNvSpPr txBox="1"/>
            <p:nvPr/>
          </p:nvSpPr>
          <p:spPr>
            <a:xfrm>
              <a:off x="3756332" y="4249075"/>
              <a:ext cx="1631331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Using image features and textual features individually for model training and comparing the results</a:t>
              </a:r>
              <a:endParaRPr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1710;p41">
              <a:extLst>
                <a:ext uri="{FF2B5EF4-FFF2-40B4-BE49-F238E27FC236}">
                  <a16:creationId xmlns:a16="http://schemas.microsoft.com/office/drawing/2014/main" id="{AE4AD587-B03B-4A63-92ED-5F127C07DBC0}"/>
                </a:ext>
              </a:extLst>
            </p:cNvPr>
            <p:cNvSpPr/>
            <p:nvPr/>
          </p:nvSpPr>
          <p:spPr>
            <a:xfrm>
              <a:off x="4267575" y="1758100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0" name="Google Shape;1711;p41">
            <a:extLst>
              <a:ext uri="{FF2B5EF4-FFF2-40B4-BE49-F238E27FC236}">
                <a16:creationId xmlns:a16="http://schemas.microsoft.com/office/drawing/2014/main" id="{596DF659-CF5B-4491-8E68-98C259F946E1}"/>
              </a:ext>
            </a:extLst>
          </p:cNvPr>
          <p:cNvGrpSpPr/>
          <p:nvPr/>
        </p:nvGrpSpPr>
        <p:grpSpPr>
          <a:xfrm>
            <a:off x="5405938" y="1320144"/>
            <a:ext cx="1631289" cy="3411931"/>
            <a:chOff x="5405938" y="1320144"/>
            <a:chExt cx="1631289" cy="3411931"/>
          </a:xfrm>
        </p:grpSpPr>
        <p:sp>
          <p:nvSpPr>
            <p:cNvPr id="101" name="Google Shape;1712;p41">
              <a:extLst>
                <a:ext uri="{FF2B5EF4-FFF2-40B4-BE49-F238E27FC236}">
                  <a16:creationId xmlns:a16="http://schemas.microsoft.com/office/drawing/2014/main" id="{9982E790-A004-4A27-992D-A51965DB0D80}"/>
                </a:ext>
              </a:extLst>
            </p:cNvPr>
            <p:cNvSpPr txBox="1"/>
            <p:nvPr/>
          </p:nvSpPr>
          <p:spPr>
            <a:xfrm>
              <a:off x="5447500" y="3936575"/>
              <a:ext cx="1554021" cy="3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Multi-Modal prediction</a:t>
              </a:r>
              <a:endParaRPr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" name="Google Shape;1713;p41">
              <a:extLst>
                <a:ext uri="{FF2B5EF4-FFF2-40B4-BE49-F238E27FC236}">
                  <a16:creationId xmlns:a16="http://schemas.microsoft.com/office/drawing/2014/main" id="{35D36844-BA25-4237-B97F-FBDF52141E0E}"/>
                </a:ext>
              </a:extLst>
            </p:cNvPr>
            <p:cNvSpPr txBox="1"/>
            <p:nvPr/>
          </p:nvSpPr>
          <p:spPr>
            <a:xfrm>
              <a:off x="5405938" y="4249075"/>
              <a:ext cx="1631289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Combining image features and textual features for prediction</a:t>
              </a:r>
              <a:endParaRPr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714;p41">
              <a:extLst>
                <a:ext uri="{FF2B5EF4-FFF2-40B4-BE49-F238E27FC236}">
                  <a16:creationId xmlns:a16="http://schemas.microsoft.com/office/drawing/2014/main" id="{F6803AC0-317F-44E4-BA7B-32B5159957FA}"/>
                </a:ext>
              </a:extLst>
            </p:cNvPr>
            <p:cNvSpPr/>
            <p:nvPr/>
          </p:nvSpPr>
          <p:spPr>
            <a:xfrm>
              <a:off x="5917175" y="1320144"/>
              <a:ext cx="609000" cy="6090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04" name="Google Shape;1715;p41">
            <a:extLst>
              <a:ext uri="{FF2B5EF4-FFF2-40B4-BE49-F238E27FC236}">
                <a16:creationId xmlns:a16="http://schemas.microsoft.com/office/drawing/2014/main" id="{DF1EFB94-FEAC-4C33-B603-48A70DC39A97}"/>
              </a:ext>
            </a:extLst>
          </p:cNvPr>
          <p:cNvGrpSpPr/>
          <p:nvPr/>
        </p:nvGrpSpPr>
        <p:grpSpPr>
          <a:xfrm>
            <a:off x="7055503" y="882188"/>
            <a:ext cx="1631289" cy="3849888"/>
            <a:chOff x="7055503" y="882188"/>
            <a:chExt cx="1631289" cy="3849888"/>
          </a:xfrm>
        </p:grpSpPr>
        <p:sp>
          <p:nvSpPr>
            <p:cNvPr id="105" name="Google Shape;1716;p41">
              <a:extLst>
                <a:ext uri="{FF2B5EF4-FFF2-40B4-BE49-F238E27FC236}">
                  <a16:creationId xmlns:a16="http://schemas.microsoft.com/office/drawing/2014/main" id="{3ACA5798-536D-4F03-A187-F4BE476DDC3E}"/>
                </a:ext>
              </a:extLst>
            </p:cNvPr>
            <p:cNvSpPr txBox="1"/>
            <p:nvPr/>
          </p:nvSpPr>
          <p:spPr>
            <a:xfrm>
              <a:off x="7132925" y="3936575"/>
              <a:ext cx="1476600" cy="3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Model Tuning</a:t>
              </a:r>
              <a:endParaRPr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" name="Google Shape;1717;p41">
              <a:extLst>
                <a:ext uri="{FF2B5EF4-FFF2-40B4-BE49-F238E27FC236}">
                  <a16:creationId xmlns:a16="http://schemas.microsoft.com/office/drawing/2014/main" id="{DF7239DD-1442-4778-A39D-34901D0C39A7}"/>
                </a:ext>
              </a:extLst>
            </p:cNvPr>
            <p:cNvSpPr txBox="1"/>
            <p:nvPr/>
          </p:nvSpPr>
          <p:spPr>
            <a:xfrm>
              <a:off x="7055503" y="4249075"/>
              <a:ext cx="1631289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Observing effects of varying parameters</a:t>
              </a:r>
              <a:endParaRPr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718;p41">
              <a:extLst>
                <a:ext uri="{FF2B5EF4-FFF2-40B4-BE49-F238E27FC236}">
                  <a16:creationId xmlns:a16="http://schemas.microsoft.com/office/drawing/2014/main" id="{9F6600EE-DE41-4856-A90A-6C29E8B98456}"/>
                </a:ext>
              </a:extLst>
            </p:cNvPr>
            <p:cNvSpPr/>
            <p:nvPr/>
          </p:nvSpPr>
          <p:spPr>
            <a:xfrm>
              <a:off x="7566775" y="882188"/>
              <a:ext cx="609000" cy="609000"/>
            </a:xfrm>
            <a:prstGeom prst="ellipse">
              <a:avLst/>
            </a:prstGeom>
            <a:solidFill>
              <a:srgbClr val="FF9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108" name="Picture 107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2A2F6C23-5E37-4B1E-AC8C-1B38AF3ADB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233" y="2084779"/>
            <a:ext cx="481203" cy="481203"/>
          </a:xfrm>
          <a:prstGeom prst="rect">
            <a:avLst/>
          </a:prstGeom>
        </p:spPr>
      </p:pic>
      <p:pic>
        <p:nvPicPr>
          <p:cNvPr id="109" name="Picture 108" descr="Icon&#10;&#10;Description automatically generated">
            <a:extLst>
              <a:ext uri="{FF2B5EF4-FFF2-40B4-BE49-F238E27FC236}">
                <a16:creationId xmlns:a16="http://schemas.microsoft.com/office/drawing/2014/main" id="{2435E395-9A2C-482B-AC0D-81053713D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7525" y="438727"/>
            <a:ext cx="614099" cy="367658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5DB72D78-4AC6-48D5-984C-2DA22D5BCA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8384" y="1335602"/>
            <a:ext cx="372165" cy="372165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D7A01268-FC54-4282-8042-F9365602B9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94557" y="1687716"/>
            <a:ext cx="412327" cy="412327"/>
          </a:xfrm>
          <a:prstGeom prst="rect">
            <a:avLst/>
          </a:prstGeom>
        </p:spPr>
      </p:pic>
      <p:pic>
        <p:nvPicPr>
          <p:cNvPr id="113" name="Picture 1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B3BC128-5996-44F8-9C54-0E72FE3D97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2413" y="855739"/>
            <a:ext cx="385369" cy="38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13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Initial Exploratory Data Analysis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11" name="Google Shape;96;p1" descr="A picture containing text&#10;&#10;Description automatically generated">
            <a:extLst>
              <a:ext uri="{FF2B5EF4-FFF2-40B4-BE49-F238E27FC236}">
                <a16:creationId xmlns:a16="http://schemas.microsoft.com/office/drawing/2014/main" id="{D65E0354-E21B-4B0F-B5E2-5E0B875F0B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9" y="4423153"/>
            <a:ext cx="1007101" cy="1000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78BB3A-2D38-4B97-A7BB-7AFD80EF2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29" y="1278217"/>
            <a:ext cx="5924550" cy="31449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085699-7EDE-44E8-AC41-FEAF80217F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618" y="1998564"/>
            <a:ext cx="4213689" cy="314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10691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655</Words>
  <Application>Microsoft Office PowerPoint</Application>
  <PresentationFormat>On-screen Show (16:9)</PresentationFormat>
  <Paragraphs>123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Fira Sans Medium</vt:lpstr>
      <vt:lpstr>Fira Sans SemiBold</vt:lpstr>
      <vt:lpstr>Fira Sans</vt:lpstr>
      <vt:lpstr>Fira Sans Extra Condensed</vt:lpstr>
      <vt:lpstr>Roboto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FNU Ujjwal</cp:lastModifiedBy>
  <cp:revision>7</cp:revision>
  <dcterms:modified xsi:type="dcterms:W3CDTF">2022-03-01T22:46:38Z</dcterms:modified>
</cp:coreProperties>
</file>